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21"/>
  </p:notesMasterIdLst>
  <p:sldIdLst>
    <p:sldId id="256" r:id="rId2"/>
    <p:sldId id="257" r:id="rId3"/>
    <p:sldId id="272" r:id="rId4"/>
    <p:sldId id="276" r:id="rId5"/>
    <p:sldId id="258" r:id="rId6"/>
    <p:sldId id="259" r:id="rId7"/>
    <p:sldId id="274" r:id="rId8"/>
    <p:sldId id="260" r:id="rId9"/>
    <p:sldId id="275" r:id="rId10"/>
    <p:sldId id="262" r:id="rId11"/>
    <p:sldId id="277" r:id="rId12"/>
    <p:sldId id="265" r:id="rId13"/>
    <p:sldId id="264" r:id="rId14"/>
    <p:sldId id="266" r:id="rId15"/>
    <p:sldId id="268" r:id="rId16"/>
    <p:sldId id="267" r:id="rId17"/>
    <p:sldId id="269" r:id="rId18"/>
    <p:sldId id="270" r:id="rId19"/>
    <p:sldId id="271" r:id="rId2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De Gregorio" initials="LDG"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07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DBD255FD-D544-4B00-9E8F-E35B287A8EC9}">
  <a:tblStyle styleId="{DBD255FD-D544-4B00-9E8F-E35B287A8EC9}"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8ECF4"/>
          </a:solidFill>
        </a:fill>
      </a:tcStyle>
    </a:wholeTbl>
    <a:band1H>
      <a:tcStyle>
        <a:tcBdr/>
        <a:fill>
          <a:solidFill>
            <a:srgbClr val="CFD7E7"/>
          </a:solidFill>
        </a:fill>
      </a:tcStyle>
    </a:band1H>
    <a:band1V>
      <a:tcStyle>
        <a:tcBdr/>
        <a:fill>
          <a:solidFill>
            <a:srgbClr val="CFD7E7"/>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59" autoAdjust="0"/>
    <p:restoredTop sz="94624" autoAdjust="0"/>
  </p:normalViewPr>
  <p:slideViewPr>
    <p:cSldViewPr snapToGrid="0">
      <p:cViewPr varScale="1">
        <p:scale>
          <a:sx n="65" d="100"/>
          <a:sy n="65" d="100"/>
        </p:scale>
        <p:origin x="1236" y="33"/>
      </p:cViewPr>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118023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7" name="Shape 5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*The Flashlight Presentation has been adapted from </a:t>
            </a:r>
            <a:r>
              <a:rPr lang="en-US" sz="1200" b="0" i="1" u="none" strike="noStrike" cap="none" dirty="0">
                <a:solidFill>
                  <a:schemeClr val="dk1"/>
                </a:solidFill>
                <a:latin typeface="Calibri"/>
                <a:ea typeface="Calibri"/>
                <a:cs typeface="Calibri"/>
                <a:sym typeface="Calibri"/>
              </a:rPr>
              <a:t>The Use of Data in School Counseling:  Hatching Results® for Students, Programs, and the Profession</a:t>
            </a:r>
          </a:p>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 by Trish Hatch, Hatching Results®.  Visit chapters 11 and 12 for more support.</a:t>
            </a: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Title Slide: List your school name, counselor(s) involved, and activity and indicate that this is just a sample of results from your intentional guidance (small group counseling, closing-the gap, or other targeted intervention).  </a:t>
            </a:r>
            <a:endParaRPr sz="1200" b="0" i="0" u="none" strike="noStrike" cap="none" dirty="0">
              <a:solidFill>
                <a:schemeClr val="dk1"/>
              </a:solidFill>
              <a:latin typeface="Calibri"/>
              <a:ea typeface="Calibri"/>
              <a:cs typeface="Calibri"/>
              <a:sym typeface="Calibri"/>
            </a:endParaRPr>
          </a:p>
        </p:txBody>
      </p:sp>
      <p:sp>
        <p:nvSpPr>
          <p:cNvPr id="58" name="Shape 5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000000"/>
                </a:solidFill>
                <a:latin typeface="Calibri"/>
                <a:ea typeface="Calibri"/>
                <a:cs typeface="Calibri"/>
                <a:sym typeface="Calibri"/>
              </a:rPr>
              <a:t>1</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133631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What do students know, believe, or can do?  Perception Data (Attitude, Knowledge or Skill): List here the results of your pre-post tests or other perception data. Can duplicate this slide to add slides of more pre-post data pieces that you believe will be beneficial to your presentation. While you may have collected results on several different ASK (Attitudes, Knowledge and Skills) items, it is best not to share every pre-post item as it will make the presentation too long. Instead, select the most appropriate ones that will support your message – and consider sharing ALL your results in another format or a corresponding handout.</a:t>
            </a: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Add Graphic Representation of Perception Data: Presenting the data in a graph form can really make the difference visualizing student gains. </a:t>
            </a: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119" name="Shape 11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000000"/>
                </a:solidFill>
                <a:latin typeface="Calibri"/>
                <a:ea typeface="Calibri"/>
                <a:cs typeface="Calibri"/>
                <a:sym typeface="Calibri"/>
              </a:rPr>
              <a:t>10</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528290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8" name="Shape 12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This slide will contain your achievement related data – behavior, attendance, and student academics.  Add graphical representations of data whenever possible and duplicate this slide if necessary.</a:t>
            </a: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129" name="Shape 12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000000"/>
                </a:solidFill>
                <a:latin typeface="Calibri"/>
                <a:ea typeface="Calibri"/>
                <a:cs typeface="Calibri"/>
                <a:sym typeface="Calibri"/>
              </a:rPr>
              <a:t>11</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810126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6" name="Shape 14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r>
              <a:rPr lang="en-US" sz="1200" b="0" i="0" u="none" strike="noStrike" kern="1200" cap="none" dirty="0">
                <a:solidFill>
                  <a:schemeClr val="dk1"/>
                </a:solidFill>
                <a:effectLst/>
                <a:latin typeface="Calibri"/>
                <a:ea typeface="Calibri"/>
                <a:cs typeface="Calibri"/>
                <a:sym typeface="Calibri"/>
              </a:rPr>
              <a:t>Was the goal met?  Indicate your overall reflections of what worked and the impact and the conclusions that can be drawn.</a:t>
            </a:r>
          </a:p>
          <a:p>
            <a:r>
              <a:rPr lang="en-US" sz="1200" b="0" i="0" u="none" strike="noStrike" kern="1200" cap="none" dirty="0">
                <a:solidFill>
                  <a:schemeClr val="dk1"/>
                </a:solidFill>
                <a:effectLst/>
                <a:latin typeface="Calibri"/>
                <a:ea typeface="Calibri"/>
                <a:cs typeface="Calibri"/>
                <a:sym typeface="Calibri"/>
              </a:rPr>
              <a:t>a likely consequence of something.</a:t>
            </a:r>
          </a:p>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Implications ~ Next Steps or Areas for Improvement:</a:t>
            </a:r>
          </a:p>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Tell what you learned from this. Indicate what you might do differently next time. Share the following:  The program was (or was not) effective and remember not to take all of the credit. </a:t>
            </a: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147" name="Shape 14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000000"/>
                </a:solidFill>
                <a:latin typeface="Calibri"/>
                <a:ea typeface="Calibri"/>
                <a:cs typeface="Calibri"/>
                <a:sym typeface="Calibri"/>
              </a:rPr>
              <a:t>12</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64103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7" name="Shape 13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This is optional if you want to mention issues that you feel negatively impacted your results as it relates to next steps and lessons learned in next slide.</a:t>
            </a:r>
          </a:p>
        </p:txBody>
      </p:sp>
      <p:sp>
        <p:nvSpPr>
          <p:cNvPr id="138" name="Shape 13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000000"/>
                </a:solidFill>
                <a:latin typeface="Calibri"/>
                <a:ea typeface="Calibri"/>
                <a:cs typeface="Calibri"/>
                <a:sym typeface="Calibri"/>
              </a:rPr>
              <a:t>13</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086797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5" name="Shape 15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What did you learn as a result of this work?  What worked and what didn’t?  How will you improve or do differently next time?  What direction is the school counseling program moving towards next?   What actions will you take next—present this Flashlight to the School Board?</a:t>
            </a:r>
          </a:p>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p:txBody>
      </p:sp>
      <p:sp>
        <p:nvSpPr>
          <p:cNvPr id="156" name="Shape 15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000000"/>
                </a:solidFill>
                <a:latin typeface="Calibri"/>
                <a:ea typeface="Calibri"/>
                <a:cs typeface="Calibri"/>
                <a:sym typeface="Calibri"/>
              </a:rPr>
              <a:t>14</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97634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2" name="Shape 172"/>
          <p:cNvSpPr txBox="1">
            <a:spLocks noGrp="1"/>
          </p:cNvSpPr>
          <p:nvPr>
            <p:ph type="body" idx="1"/>
          </p:nvPr>
        </p:nvSpPr>
        <p:spPr>
          <a:xfrm>
            <a:off x="685800" y="4343400"/>
            <a:ext cx="5486400"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Thank you:</a:t>
            </a:r>
          </a:p>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Thank the staff (or your target audience) for their support. And thank the administrator for the time – offer to take questions at the end and check to see that you stayed (hopefully) under 5 minutes!!</a:t>
            </a: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173" name="Shape 173"/>
          <p:cNvSpPr txBox="1">
            <a:spLocks noGrp="1"/>
          </p:cNvSpPr>
          <p:nvPr>
            <p:ph type="sldNum" idx="12"/>
          </p:nvPr>
        </p:nvSpPr>
        <p:spPr>
          <a:xfrm>
            <a:off x="3884612" y="8685213"/>
            <a:ext cx="2971800"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000000"/>
                </a:solidFill>
                <a:latin typeface="Calibri"/>
                <a:ea typeface="Calibri"/>
                <a:cs typeface="Calibri"/>
                <a:sym typeface="Calibri"/>
              </a:rPr>
              <a:t>15</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639049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4" name="Shape 16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Thank you:</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Thank the staff (or your target audience) for their support. And thank the administrator for the time – offer to take questions at the end and check to see that you stayed (hopefully) under 5 minutes!!</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65" name="Shape 16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000000"/>
                </a:solidFill>
                <a:latin typeface="Calibri"/>
                <a:ea typeface="Calibri"/>
                <a:cs typeface="Calibri"/>
                <a:sym typeface="Calibri"/>
              </a:rPr>
              <a:t>16</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896141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78" name="Shape 17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Reference of visual data representations</a:t>
            </a:r>
          </a:p>
        </p:txBody>
      </p:sp>
      <p:sp>
        <p:nvSpPr>
          <p:cNvPr id="179" name="Shape 17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000000"/>
                </a:solidFill>
                <a:latin typeface="Calibri"/>
                <a:ea typeface="Calibri"/>
                <a:cs typeface="Calibri"/>
                <a:sym typeface="Calibri"/>
              </a:rPr>
              <a:t>17</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1513405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93" name="Shape 19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94" name="Shape 19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000000"/>
                </a:solidFill>
                <a:latin typeface="Calibri"/>
                <a:ea typeface="Calibri"/>
                <a:cs typeface="Calibri"/>
                <a:sym typeface="Calibri"/>
              </a:rPr>
              <a:t>18</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7528131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208" name="Shape 20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Reference of tables that can be used for listing process data and interventions</a:t>
            </a:r>
          </a:p>
        </p:txBody>
      </p:sp>
      <p:sp>
        <p:nvSpPr>
          <p:cNvPr id="209" name="Shape 20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000000"/>
                </a:solidFill>
                <a:latin typeface="Calibri"/>
                <a:ea typeface="Calibri"/>
                <a:cs typeface="Calibri"/>
                <a:sym typeface="Calibri"/>
              </a:rPr>
              <a:t>19</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49387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Brief background on the baseline data for this activity, if available, and action plan goal it was connected to.</a:t>
            </a:r>
          </a:p>
        </p:txBody>
      </p:sp>
      <p:sp>
        <p:nvSpPr>
          <p:cNvPr id="69" name="Shape 6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000000"/>
                </a:solidFill>
                <a:latin typeface="Calibri"/>
                <a:ea typeface="Calibri"/>
                <a:cs typeface="Calibri"/>
                <a:sym typeface="Calibri"/>
              </a:rPr>
              <a:t>2</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263170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intervene?  Why address this concern?  What does the research or data say?  Include quotes from research and/or baseline school data</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36943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intervene?  Why address this concern?  What does the research or data say?  Include quotes from research and/or baseline school data, survey results/feedback from teachers, parents, etc.</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42018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1200" b="0" i="0" u="none" strike="noStrike" cap="none" dirty="0">
                <a:solidFill>
                  <a:schemeClr val="dk1"/>
                </a:solidFill>
                <a:latin typeface="Calibri"/>
                <a:ea typeface="Calibri"/>
                <a:cs typeface="Calibri"/>
                <a:sym typeface="Calibri"/>
              </a:rPr>
              <a:t>Identify t</a:t>
            </a:r>
            <a:r>
              <a:rPr lang="en-US" sz="1200" dirty="0"/>
              <a:t>he applicable ASCA Mindsets &amp; Behaviors for Student Success: K-12 College- and Career Readiness for Every Student that describe the knowledge, skills and attitudes students need to achieve academic success, college and career readiness and social/emotional development. https://schoolcounselor.org/asca/media/asca/home/MindsetsBehaviors.pdf</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1200" dirty="0"/>
              <a:t> </a:t>
            </a: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79" name="Shape 7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000000"/>
                </a:solidFill>
                <a:latin typeface="Calibri"/>
                <a:ea typeface="Calibri"/>
                <a:cs typeface="Calibri"/>
                <a:sym typeface="Calibri"/>
              </a:rPr>
              <a:t>5</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966077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400"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dirty="0"/>
              <a:t>Identify the applicable grade-level competencies, which are specific, measurable expectations that students attain as they make progress toward the standards. These are your learning objectives.</a:t>
            </a:r>
            <a:endParaRPr sz="1200" b="0" i="0" u="none" strike="noStrike" cap="none" dirty="0">
              <a:solidFill>
                <a:schemeClr val="dk1"/>
              </a:solidFill>
              <a:latin typeface="Calibri"/>
              <a:ea typeface="Calibri"/>
              <a:cs typeface="Calibri"/>
              <a:sym typeface="Calibri"/>
            </a:endParaRPr>
          </a:p>
        </p:txBody>
      </p:sp>
      <p:sp>
        <p:nvSpPr>
          <p:cNvPr id="89" name="Shape 89"/>
          <p:cNvSpPr txBox="1">
            <a:spLocks noGrp="1"/>
          </p:cNvSpPr>
          <p:nvPr>
            <p:ph type="sldNum" idx="12"/>
          </p:nvPr>
        </p:nvSpPr>
        <p:spPr>
          <a:xfrm>
            <a:off x="3884612" y="8685213"/>
            <a:ext cx="2971800"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000000"/>
                </a:solidFill>
                <a:latin typeface="Calibri"/>
                <a:ea typeface="Calibri"/>
                <a:cs typeface="Calibri"/>
                <a:sym typeface="Calibri"/>
              </a:rPr>
              <a:t>6</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540909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400"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If your state/district have other important standards that you align your work to, include them here.</a:t>
            </a:r>
            <a:endParaRPr sz="1200" b="0" i="0" u="none" strike="noStrike" cap="none" dirty="0">
              <a:solidFill>
                <a:schemeClr val="dk1"/>
              </a:solidFill>
              <a:latin typeface="Calibri"/>
              <a:ea typeface="Calibri"/>
              <a:cs typeface="Calibri"/>
              <a:sym typeface="Calibri"/>
            </a:endParaRPr>
          </a:p>
        </p:txBody>
      </p:sp>
      <p:sp>
        <p:nvSpPr>
          <p:cNvPr id="89" name="Shape 89"/>
          <p:cNvSpPr txBox="1">
            <a:spLocks noGrp="1"/>
          </p:cNvSpPr>
          <p:nvPr>
            <p:ph type="sldNum" idx="12"/>
          </p:nvPr>
        </p:nvSpPr>
        <p:spPr>
          <a:xfrm>
            <a:off x="3884612" y="8685213"/>
            <a:ext cx="2971800"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000000"/>
                </a:solidFill>
                <a:latin typeface="Calibri"/>
                <a:ea typeface="Calibri"/>
                <a:cs typeface="Calibri"/>
                <a:sym typeface="Calibri"/>
              </a:rPr>
              <a:t>7</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208302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Refer to the data located in your action plan and Program Results Report.</a:t>
            </a:r>
          </a:p>
        </p:txBody>
      </p:sp>
      <p:sp>
        <p:nvSpPr>
          <p:cNvPr id="99" name="Shape 9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000000"/>
                </a:solidFill>
                <a:latin typeface="Calibri"/>
                <a:ea typeface="Calibri"/>
                <a:cs typeface="Calibri"/>
                <a:sym typeface="Calibri"/>
              </a:rPr>
              <a:t>8</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912535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Refer to the data located in your action plan and Program Results Report.</a:t>
            </a:r>
          </a:p>
        </p:txBody>
      </p:sp>
      <p:sp>
        <p:nvSpPr>
          <p:cNvPr id="99" name="Shape 9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000000"/>
                </a:solidFill>
                <a:latin typeface="Calibri"/>
                <a:ea typeface="Calibri"/>
                <a:cs typeface="Calibri"/>
                <a:sym typeface="Calibri"/>
              </a:rPr>
              <a:t>9</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4745706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Shape 18"/>
        <p:cNvGrpSpPr/>
        <p:nvPr/>
      </p:nvGrpSpPr>
      <p:grpSpPr>
        <a:xfrm>
          <a:off x="0" y="0"/>
          <a:ext cx="0" cy="0"/>
          <a:chOff x="0" y="0"/>
          <a:chExt cx="0" cy="0"/>
        </a:xfrm>
      </p:grpSpPr>
      <p:sp>
        <p:nvSpPr>
          <p:cNvPr id="19" name="Shape 19"/>
          <p:cNvSpPr/>
          <p:nvPr/>
        </p:nvSpPr>
        <p:spPr>
          <a:xfrm>
            <a:off x="0" y="0"/>
            <a:ext cx="9144000" cy="6376987"/>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Calibri"/>
              <a:ea typeface="Calibri"/>
              <a:cs typeface="Calibri"/>
              <a:sym typeface="Calibri"/>
            </a:endParaRPr>
          </a:p>
        </p:txBody>
      </p:sp>
      <p:pic>
        <p:nvPicPr>
          <p:cNvPr id="20" name="Shape 20"/>
          <p:cNvPicPr preferRelativeResize="0"/>
          <p:nvPr/>
        </p:nvPicPr>
        <p:blipFill rotWithShape="1">
          <a:blip r:embed="rId2">
            <a:alphaModFix/>
          </a:blip>
          <a:srcRect/>
          <a:stretch/>
        </p:blipFill>
        <p:spPr>
          <a:xfrm>
            <a:off x="7796213" y="192088"/>
            <a:ext cx="706436" cy="706436"/>
          </a:xfrm>
          <a:prstGeom prst="rect">
            <a:avLst/>
          </a:prstGeom>
          <a:noFill/>
          <a:ln>
            <a:noFill/>
          </a:ln>
        </p:spPr>
      </p:pic>
      <p:sp>
        <p:nvSpPr>
          <p:cNvPr id="21" name="Shape 21"/>
          <p:cNvSpPr txBox="1">
            <a:spLocks noGrp="1"/>
          </p:cNvSpPr>
          <p:nvPr>
            <p:ph type="ctrTitle"/>
          </p:nvPr>
        </p:nvSpPr>
        <p:spPr>
          <a:xfrm>
            <a:off x="457200" y="1435608"/>
            <a:ext cx="8156448" cy="132588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3600" b="1" i="0" u="none" strike="noStrike" cap="none">
                <a:solidFill>
                  <a:srgbClr val="17375E"/>
                </a:solidFill>
                <a:latin typeface="Calibri"/>
                <a:ea typeface="Calibri"/>
                <a:cs typeface="Calibri"/>
                <a:sym typeface="Calibri"/>
              </a:defRPr>
            </a:lvl1pPr>
            <a:lvl2pPr marL="457200" marR="0" lvl="1" indent="0" algn="l" rtl="0">
              <a:spcBef>
                <a:spcPts val="0"/>
              </a:spcBef>
              <a:spcAft>
                <a:spcPts val="0"/>
              </a:spcAft>
              <a:buNone/>
              <a:defRPr sz="3600" b="1" i="0" u="none" strike="noStrike" cap="none">
                <a:solidFill>
                  <a:srgbClr val="17375E"/>
                </a:solidFill>
                <a:latin typeface="Calibri"/>
                <a:ea typeface="Calibri"/>
                <a:cs typeface="Calibri"/>
                <a:sym typeface="Calibri"/>
              </a:defRPr>
            </a:lvl2pPr>
            <a:lvl3pPr marL="457200" marR="0" lvl="2" indent="0" algn="l" rtl="0">
              <a:spcBef>
                <a:spcPts val="0"/>
              </a:spcBef>
              <a:spcAft>
                <a:spcPts val="0"/>
              </a:spcAft>
              <a:buNone/>
              <a:defRPr sz="3600" b="1" i="0" u="none" strike="noStrike" cap="none">
                <a:solidFill>
                  <a:srgbClr val="17375E"/>
                </a:solidFill>
                <a:latin typeface="Calibri"/>
                <a:ea typeface="Calibri"/>
                <a:cs typeface="Calibri"/>
                <a:sym typeface="Calibri"/>
              </a:defRPr>
            </a:lvl3pPr>
            <a:lvl4pPr marL="457200" marR="0" lvl="3" indent="0" algn="l" rtl="0">
              <a:spcBef>
                <a:spcPts val="0"/>
              </a:spcBef>
              <a:spcAft>
                <a:spcPts val="0"/>
              </a:spcAft>
              <a:buNone/>
              <a:defRPr sz="3600" b="1" i="0" u="none" strike="noStrike" cap="none">
                <a:solidFill>
                  <a:srgbClr val="17375E"/>
                </a:solidFill>
                <a:latin typeface="Calibri"/>
                <a:ea typeface="Calibri"/>
                <a:cs typeface="Calibri"/>
                <a:sym typeface="Calibri"/>
              </a:defRPr>
            </a:lvl4pPr>
            <a:lvl5pPr marL="457200" marR="0" lvl="4" indent="0" algn="l" rtl="0">
              <a:spcBef>
                <a:spcPts val="0"/>
              </a:spcBef>
              <a:spcAft>
                <a:spcPts val="0"/>
              </a:spcAft>
              <a:buNone/>
              <a:defRPr sz="3600" b="1" i="0" u="none" strike="noStrike" cap="none">
                <a:solidFill>
                  <a:srgbClr val="17375E"/>
                </a:solidFill>
                <a:latin typeface="Calibri"/>
                <a:ea typeface="Calibri"/>
                <a:cs typeface="Calibri"/>
                <a:sym typeface="Calibri"/>
              </a:defRPr>
            </a:lvl5pPr>
            <a:lvl6pPr marL="914400" marR="0" lvl="5" indent="0" algn="l" rtl="0">
              <a:spcBef>
                <a:spcPts val="0"/>
              </a:spcBef>
              <a:spcAft>
                <a:spcPts val="0"/>
              </a:spcAft>
              <a:buNone/>
              <a:defRPr sz="3600" b="1" i="0" u="none" strike="noStrike" cap="none">
                <a:solidFill>
                  <a:srgbClr val="17375E"/>
                </a:solidFill>
                <a:latin typeface="Calibri"/>
                <a:ea typeface="Calibri"/>
                <a:cs typeface="Calibri"/>
                <a:sym typeface="Calibri"/>
              </a:defRPr>
            </a:lvl6pPr>
            <a:lvl7pPr marL="1371600" marR="0" lvl="6" indent="0" algn="l" rtl="0">
              <a:spcBef>
                <a:spcPts val="0"/>
              </a:spcBef>
              <a:spcAft>
                <a:spcPts val="0"/>
              </a:spcAft>
              <a:buNone/>
              <a:defRPr sz="3600" b="1" i="0" u="none" strike="noStrike" cap="none">
                <a:solidFill>
                  <a:srgbClr val="17375E"/>
                </a:solidFill>
                <a:latin typeface="Calibri"/>
                <a:ea typeface="Calibri"/>
                <a:cs typeface="Calibri"/>
                <a:sym typeface="Calibri"/>
              </a:defRPr>
            </a:lvl7pPr>
            <a:lvl8pPr marL="1828800" marR="0" lvl="7" indent="0" algn="l" rtl="0">
              <a:spcBef>
                <a:spcPts val="0"/>
              </a:spcBef>
              <a:spcAft>
                <a:spcPts val="0"/>
              </a:spcAft>
              <a:buNone/>
              <a:defRPr sz="3600" b="1" i="0" u="none" strike="noStrike" cap="none">
                <a:solidFill>
                  <a:srgbClr val="17375E"/>
                </a:solidFill>
                <a:latin typeface="Calibri"/>
                <a:ea typeface="Calibri"/>
                <a:cs typeface="Calibri"/>
                <a:sym typeface="Calibri"/>
              </a:defRPr>
            </a:lvl8pPr>
            <a:lvl9pPr marL="2286000" marR="0" lvl="8" indent="0" algn="l" rtl="0">
              <a:spcBef>
                <a:spcPts val="0"/>
              </a:spcBef>
              <a:spcAft>
                <a:spcPts val="0"/>
              </a:spcAft>
              <a:buNone/>
              <a:defRPr sz="3600" b="1" i="0" u="none" strike="noStrike" cap="none">
                <a:solidFill>
                  <a:srgbClr val="17375E"/>
                </a:solidFill>
                <a:latin typeface="Calibri"/>
                <a:ea typeface="Calibri"/>
                <a:cs typeface="Calibri"/>
                <a:sym typeface="Calibri"/>
              </a:defRPr>
            </a:lvl9pPr>
          </a:lstStyle>
          <a:p>
            <a:endParaRPr/>
          </a:p>
        </p:txBody>
      </p:sp>
      <p:sp>
        <p:nvSpPr>
          <p:cNvPr id="22" name="Shape 22"/>
          <p:cNvSpPr txBox="1">
            <a:spLocks noGrp="1"/>
          </p:cNvSpPr>
          <p:nvPr>
            <p:ph type="subTitle" idx="1"/>
          </p:nvPr>
        </p:nvSpPr>
        <p:spPr>
          <a:xfrm>
            <a:off x="457200" y="2819400"/>
            <a:ext cx="8156448" cy="525748"/>
          </a:xfrm>
          <a:prstGeom prst="rect">
            <a:avLst/>
          </a:prstGeom>
          <a:noFill/>
          <a:ln>
            <a:noFill/>
          </a:ln>
        </p:spPr>
        <p:txBody>
          <a:bodyPr lIns="91425" tIns="91425" rIns="91425" bIns="91425" anchor="t" anchorCtr="0"/>
          <a:lstStyle>
            <a:lvl1pPr marL="0" marR="0" lvl="0" indent="0" algn="l" rtl="0">
              <a:spcBef>
                <a:spcPts val="1200"/>
              </a:spcBef>
              <a:spcAft>
                <a:spcPts val="0"/>
              </a:spcAft>
              <a:buClr>
                <a:srgbClr val="17365D"/>
              </a:buClr>
              <a:buFont typeface="Noto Sans Symbols"/>
              <a:buNone/>
              <a:defRPr sz="2400" b="1" i="0" u="none" strike="noStrike" cap="none">
                <a:solidFill>
                  <a:srgbClr val="17365D"/>
                </a:solidFill>
                <a:latin typeface="Calibri"/>
                <a:ea typeface="Calibri"/>
                <a:cs typeface="Calibri"/>
                <a:sym typeface="Calibri"/>
              </a:defRPr>
            </a:lvl1pPr>
            <a:lvl2pPr marL="457200" marR="0" lvl="1" indent="0" algn="ctr" rtl="0">
              <a:spcBef>
                <a:spcPts val="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2pPr>
            <a:lvl3pPr marL="914400" marR="0" lvl="2" indent="0" algn="ctr" rtl="0">
              <a:spcBef>
                <a:spcPts val="0"/>
              </a:spcBef>
              <a:spcAft>
                <a:spcPts val="0"/>
              </a:spcAft>
              <a:buClr>
                <a:srgbClr val="888888"/>
              </a:buClr>
              <a:buFont typeface="Calibri"/>
              <a:buNone/>
              <a:defRPr sz="2400" b="0" i="0" u="none" strike="noStrike" cap="none">
                <a:solidFill>
                  <a:srgbClr val="888888"/>
                </a:solidFill>
                <a:latin typeface="Calibri"/>
                <a:ea typeface="Calibri"/>
                <a:cs typeface="Calibri"/>
                <a:sym typeface="Calibri"/>
              </a:defRPr>
            </a:lvl3pPr>
            <a:lvl4pPr marL="1371600" marR="0" lvl="3" indent="0" algn="ctr" rtl="0">
              <a:spcBef>
                <a:spcPts val="48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4pPr>
            <a:lvl5pPr marL="1828800" marR="0" lvl="4" indent="0" algn="ctr" rtl="0">
              <a:spcBef>
                <a:spcPts val="48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3" name="Shape 23"/>
          <p:cNvSpPr txBox="1">
            <a:spLocks noGrp="1"/>
          </p:cNvSpPr>
          <p:nvPr>
            <p:ph type="body" idx="2"/>
          </p:nvPr>
        </p:nvSpPr>
        <p:spPr>
          <a:xfrm>
            <a:off x="6324600" y="6384923"/>
            <a:ext cx="2819400" cy="402336"/>
          </a:xfrm>
          <a:prstGeom prst="rect">
            <a:avLst/>
          </a:prstGeom>
          <a:noFill/>
          <a:ln>
            <a:noFill/>
          </a:ln>
        </p:spPr>
        <p:txBody>
          <a:bodyPr lIns="91425" tIns="91425" rIns="91425" bIns="91425" anchor="t" anchorCtr="0"/>
          <a:lstStyle>
            <a:lvl1pPr marL="0" marR="0" lvl="0" indent="0" algn="ctr" rtl="0">
              <a:spcBef>
                <a:spcPts val="1200"/>
              </a:spcBef>
              <a:spcAft>
                <a:spcPts val="0"/>
              </a:spcAft>
              <a:buClr>
                <a:schemeClr val="lt1"/>
              </a:buClr>
              <a:buFont typeface="Noto Sans Symbols"/>
              <a:buNone/>
              <a:defRPr sz="2000" b="0" i="0" u="none" strike="noStrike" cap="none">
                <a:solidFill>
                  <a:schemeClr val="lt1"/>
                </a:solidFill>
                <a:latin typeface="Calibri"/>
                <a:ea typeface="Calibri"/>
                <a:cs typeface="Calibri"/>
                <a:sym typeface="Calibri"/>
              </a:defRPr>
            </a:lvl1pPr>
            <a:lvl2pPr marL="744538" marR="0" lvl="1" indent="-347663" algn="l" rtl="0">
              <a:spcBef>
                <a:spcPts val="0"/>
              </a:spcBef>
              <a:spcAft>
                <a:spcPts val="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2pPr>
            <a:lvl3pPr marL="965200" marR="0" lvl="2" indent="-161925" algn="l" rtl="0">
              <a:spcBef>
                <a:spcPts val="0"/>
              </a:spcBef>
              <a:spcAft>
                <a:spcPts val="0"/>
              </a:spcAft>
              <a:buClr>
                <a:schemeClr val="dk1"/>
              </a:buClr>
              <a:buSzPct val="95454"/>
              <a:buFont typeface="Calibri"/>
              <a:buChar char="‐"/>
              <a:defRPr sz="1050" b="0" i="0" u="none" strike="noStrike" cap="none">
                <a:solidFill>
                  <a:schemeClr val="dk1"/>
                </a:solidFill>
                <a:latin typeface="Calibri"/>
                <a:ea typeface="Calibri"/>
                <a:cs typeface="Calibri"/>
                <a:sym typeface="Calibri"/>
              </a:defRPr>
            </a:lvl3pPr>
            <a:lvl4pPr marL="1600200" marR="0" lvl="3" indent="-161925" algn="l" rtl="0">
              <a:spcBef>
                <a:spcPts val="210"/>
              </a:spcBef>
              <a:spcAft>
                <a:spcPts val="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4pPr>
            <a:lvl5pPr marL="2057400" marR="0" lvl="4" indent="-161925" algn="l" rtl="0">
              <a:spcBef>
                <a:spcPts val="210"/>
              </a:spcBef>
              <a:spcAft>
                <a:spcPts val="0"/>
              </a:spcAft>
              <a:buClr>
                <a:schemeClr val="dk1"/>
              </a:buClr>
              <a:buSzPct val="95454"/>
              <a:buFont typeface="Arial"/>
              <a:buChar char="»"/>
              <a:defRPr sz="105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ftr" idx="11"/>
          </p:nvPr>
        </p:nvSpPr>
        <p:spPr>
          <a:xfrm>
            <a:off x="0" y="6384925"/>
            <a:ext cx="6235699" cy="401638"/>
          </a:xfrm>
          <a:prstGeom prst="rect">
            <a:avLst/>
          </a:prstGeom>
          <a:noFill/>
          <a:ln>
            <a:noFill/>
          </a:ln>
        </p:spPr>
        <p:txBody>
          <a:bodyPr lIns="91425" tIns="91425" rIns="91425" bIns="91425" anchor="ctr" anchorCtr="0"/>
          <a:lstStyle>
            <a:lvl1pPr marL="457200" marR="0" lvl="0" indent="0" algn="l" rtl="0">
              <a:spcBef>
                <a:spcPts val="0"/>
              </a:spcBef>
              <a:buNone/>
              <a:defRPr sz="2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body" idx="3"/>
          </p:nvPr>
        </p:nvSpPr>
        <p:spPr>
          <a:xfrm>
            <a:off x="457199" y="4363812"/>
            <a:ext cx="4994729" cy="1862137"/>
          </a:xfrm>
          <a:prstGeom prst="rect">
            <a:avLst/>
          </a:prstGeom>
          <a:noFill/>
          <a:ln>
            <a:noFill/>
          </a:ln>
        </p:spPr>
        <p:txBody>
          <a:bodyPr lIns="91425" tIns="91425" rIns="91425" bIns="91425" anchor="t" anchorCtr="0"/>
          <a:lstStyle>
            <a:lvl1pPr marL="0" marR="0" lvl="0" indent="0" algn="l" rtl="0">
              <a:lnSpc>
                <a:spcPct val="100000"/>
              </a:lnSpc>
              <a:spcBef>
                <a:spcPts val="1200"/>
              </a:spcBef>
              <a:spcAft>
                <a:spcPts val="0"/>
              </a:spcAft>
              <a:buClr>
                <a:srgbClr val="17365D"/>
              </a:buClr>
              <a:buFont typeface="Noto Sans Symbols"/>
              <a:buNone/>
              <a:defRPr sz="2400" b="1" i="0" u="none" strike="noStrike" cap="none">
                <a:solidFill>
                  <a:srgbClr val="17365D"/>
                </a:solidFill>
                <a:latin typeface="Calibri"/>
                <a:ea typeface="Calibri"/>
                <a:cs typeface="Calibri"/>
                <a:sym typeface="Calibri"/>
              </a:defRPr>
            </a:lvl1pPr>
            <a:lvl2pPr marL="744538" marR="0" lvl="1" indent="-261937" algn="l" rtl="0">
              <a:spcBef>
                <a:spcPts val="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65200" marR="0" lvl="2" indent="-76200" algn="l" rtl="0">
              <a:spcBef>
                <a:spcPts val="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057400" marR="0" lvl="4"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body" idx="4"/>
          </p:nvPr>
        </p:nvSpPr>
        <p:spPr>
          <a:xfrm>
            <a:off x="5729160" y="4364492"/>
            <a:ext cx="2884487" cy="1862137"/>
          </a:xfrm>
          <a:prstGeom prst="rect">
            <a:avLst/>
          </a:prstGeom>
          <a:noFill/>
          <a:ln>
            <a:noFill/>
          </a:ln>
        </p:spPr>
        <p:txBody>
          <a:bodyPr lIns="91425" tIns="91425" rIns="91425" bIns="91425" anchor="t" anchorCtr="0"/>
          <a:lstStyle>
            <a:lvl1pPr marL="0" marR="0" lvl="0" indent="0" algn="ctr" rtl="0">
              <a:spcBef>
                <a:spcPts val="1200"/>
              </a:spcBef>
              <a:spcAft>
                <a:spcPts val="0"/>
              </a:spcAft>
              <a:buClr>
                <a:srgbClr val="17365D"/>
              </a:buClr>
              <a:buFont typeface="Noto Sans Symbols"/>
              <a:buNone/>
              <a:defRPr sz="2400" b="1" i="0" u="none" strike="noStrike" cap="none">
                <a:solidFill>
                  <a:srgbClr val="17365D"/>
                </a:solidFill>
                <a:latin typeface="Calibri"/>
                <a:ea typeface="Calibri"/>
                <a:cs typeface="Calibri"/>
                <a:sym typeface="Calibri"/>
              </a:defRPr>
            </a:lvl1pPr>
            <a:lvl2pPr marL="744538" marR="0" lvl="1" indent="-261937" algn="l" rtl="0">
              <a:spcBef>
                <a:spcPts val="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65200" marR="0" lvl="2" indent="-76200" algn="l" rtl="0">
              <a:spcBef>
                <a:spcPts val="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057400" marR="0" lvl="4"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0" y="0"/>
            <a:ext cx="7239000" cy="1079499"/>
          </a:xfrm>
          <a:prstGeom prst="rect">
            <a:avLst/>
          </a:prstGeom>
          <a:noFill/>
          <a:ln>
            <a:noFill/>
          </a:ln>
        </p:spPr>
        <p:txBody>
          <a:bodyPr lIns="91425" tIns="91425" rIns="91425" bIns="91425" anchor="ctr" anchorCtr="0"/>
          <a:lstStyle>
            <a:lvl1pPr marL="457200" marR="0" lvl="0" indent="0" algn="l" rtl="0">
              <a:spcBef>
                <a:spcPts val="0"/>
              </a:spcBef>
              <a:spcAft>
                <a:spcPts val="0"/>
              </a:spcAft>
              <a:buNone/>
              <a:defRPr sz="3600" b="1" i="0" u="none" strike="noStrike" cap="none">
                <a:solidFill>
                  <a:srgbClr val="17375E"/>
                </a:solidFill>
                <a:latin typeface="Calibri"/>
                <a:ea typeface="Calibri"/>
                <a:cs typeface="Calibri"/>
                <a:sym typeface="Calibri"/>
              </a:defRPr>
            </a:lvl1pPr>
            <a:lvl2pPr marL="457200" marR="0" lvl="1" indent="0" algn="l" rtl="0">
              <a:spcBef>
                <a:spcPts val="0"/>
              </a:spcBef>
              <a:spcAft>
                <a:spcPts val="0"/>
              </a:spcAft>
              <a:buNone/>
              <a:defRPr sz="3600" b="1" i="0" u="none" strike="noStrike" cap="none">
                <a:solidFill>
                  <a:srgbClr val="17375E"/>
                </a:solidFill>
                <a:latin typeface="Calibri"/>
                <a:ea typeface="Calibri"/>
                <a:cs typeface="Calibri"/>
                <a:sym typeface="Calibri"/>
              </a:defRPr>
            </a:lvl2pPr>
            <a:lvl3pPr marL="457200" marR="0" lvl="2" indent="0" algn="l" rtl="0">
              <a:spcBef>
                <a:spcPts val="0"/>
              </a:spcBef>
              <a:spcAft>
                <a:spcPts val="0"/>
              </a:spcAft>
              <a:buNone/>
              <a:defRPr sz="3600" b="1" i="0" u="none" strike="noStrike" cap="none">
                <a:solidFill>
                  <a:srgbClr val="17375E"/>
                </a:solidFill>
                <a:latin typeface="Calibri"/>
                <a:ea typeface="Calibri"/>
                <a:cs typeface="Calibri"/>
                <a:sym typeface="Calibri"/>
              </a:defRPr>
            </a:lvl3pPr>
            <a:lvl4pPr marL="457200" marR="0" lvl="3" indent="0" algn="l" rtl="0">
              <a:spcBef>
                <a:spcPts val="0"/>
              </a:spcBef>
              <a:spcAft>
                <a:spcPts val="0"/>
              </a:spcAft>
              <a:buNone/>
              <a:defRPr sz="3600" b="1" i="0" u="none" strike="noStrike" cap="none">
                <a:solidFill>
                  <a:srgbClr val="17375E"/>
                </a:solidFill>
                <a:latin typeface="Calibri"/>
                <a:ea typeface="Calibri"/>
                <a:cs typeface="Calibri"/>
                <a:sym typeface="Calibri"/>
              </a:defRPr>
            </a:lvl4pPr>
            <a:lvl5pPr marL="457200" marR="0" lvl="4" indent="0" algn="l" rtl="0">
              <a:spcBef>
                <a:spcPts val="0"/>
              </a:spcBef>
              <a:spcAft>
                <a:spcPts val="0"/>
              </a:spcAft>
              <a:buNone/>
              <a:defRPr sz="3600" b="1" i="0" u="none" strike="noStrike" cap="none">
                <a:solidFill>
                  <a:srgbClr val="17375E"/>
                </a:solidFill>
                <a:latin typeface="Calibri"/>
                <a:ea typeface="Calibri"/>
                <a:cs typeface="Calibri"/>
                <a:sym typeface="Calibri"/>
              </a:defRPr>
            </a:lvl5pPr>
            <a:lvl6pPr marL="914400" marR="0" lvl="5" indent="0" algn="l" rtl="0">
              <a:spcBef>
                <a:spcPts val="0"/>
              </a:spcBef>
              <a:spcAft>
                <a:spcPts val="0"/>
              </a:spcAft>
              <a:buNone/>
              <a:defRPr sz="3600" b="1" i="0" u="none" strike="noStrike" cap="none">
                <a:solidFill>
                  <a:srgbClr val="17375E"/>
                </a:solidFill>
                <a:latin typeface="Calibri"/>
                <a:ea typeface="Calibri"/>
                <a:cs typeface="Calibri"/>
                <a:sym typeface="Calibri"/>
              </a:defRPr>
            </a:lvl6pPr>
            <a:lvl7pPr marL="1371600" marR="0" lvl="6" indent="0" algn="l" rtl="0">
              <a:spcBef>
                <a:spcPts val="0"/>
              </a:spcBef>
              <a:spcAft>
                <a:spcPts val="0"/>
              </a:spcAft>
              <a:buNone/>
              <a:defRPr sz="3600" b="1" i="0" u="none" strike="noStrike" cap="none">
                <a:solidFill>
                  <a:srgbClr val="17375E"/>
                </a:solidFill>
                <a:latin typeface="Calibri"/>
                <a:ea typeface="Calibri"/>
                <a:cs typeface="Calibri"/>
                <a:sym typeface="Calibri"/>
              </a:defRPr>
            </a:lvl7pPr>
            <a:lvl8pPr marL="1828800" marR="0" lvl="7" indent="0" algn="l" rtl="0">
              <a:spcBef>
                <a:spcPts val="0"/>
              </a:spcBef>
              <a:spcAft>
                <a:spcPts val="0"/>
              </a:spcAft>
              <a:buNone/>
              <a:defRPr sz="3600" b="1" i="0" u="none" strike="noStrike" cap="none">
                <a:solidFill>
                  <a:srgbClr val="17375E"/>
                </a:solidFill>
                <a:latin typeface="Calibri"/>
                <a:ea typeface="Calibri"/>
                <a:cs typeface="Calibri"/>
                <a:sym typeface="Calibri"/>
              </a:defRPr>
            </a:lvl8pPr>
            <a:lvl9pPr marL="2286000" marR="0" lvl="8" indent="0" algn="l" rtl="0">
              <a:spcBef>
                <a:spcPts val="0"/>
              </a:spcBef>
              <a:spcAft>
                <a:spcPts val="0"/>
              </a:spcAft>
              <a:buNone/>
              <a:defRPr sz="3600" b="1" i="0" u="none" strike="noStrike" cap="none">
                <a:solidFill>
                  <a:srgbClr val="17375E"/>
                </a:solidFill>
                <a:latin typeface="Calibri"/>
                <a:ea typeface="Calibri"/>
                <a:cs typeface="Calibri"/>
                <a:sym typeface="Calibri"/>
              </a:defRPr>
            </a:lvl9pPr>
          </a:lstStyle>
          <a:p>
            <a:endParaRPr/>
          </a:p>
        </p:txBody>
      </p:sp>
      <p:sp>
        <p:nvSpPr>
          <p:cNvPr id="29" name="Shape 29"/>
          <p:cNvSpPr txBox="1">
            <a:spLocks noGrp="1"/>
          </p:cNvSpPr>
          <p:nvPr>
            <p:ph type="body" idx="1"/>
          </p:nvPr>
        </p:nvSpPr>
        <p:spPr>
          <a:xfrm>
            <a:off x="593725" y="1600200"/>
            <a:ext cx="7956549" cy="4389437"/>
          </a:xfrm>
          <a:prstGeom prst="rect">
            <a:avLst/>
          </a:prstGeom>
          <a:noFill/>
          <a:ln>
            <a:noFill/>
          </a:ln>
        </p:spPr>
        <p:txBody>
          <a:bodyPr lIns="91425" tIns="91425" rIns="91425" bIns="91425" anchor="t" anchorCtr="0"/>
          <a:lstStyle>
            <a:lvl1pPr marL="342900" marR="0" lvl="0" indent="-190500" algn="l" rtl="0">
              <a:spcBef>
                <a:spcPts val="1200"/>
              </a:spcBef>
              <a:spcAft>
                <a:spcPts val="0"/>
              </a:spcAft>
              <a:buClr>
                <a:schemeClr val="dk1"/>
              </a:buClr>
              <a:buSzPct val="100000"/>
              <a:buFont typeface="Noto Sans Symbols"/>
              <a:buChar char="▪"/>
              <a:defRPr sz="2400" b="0" i="0" u="none" strike="noStrike" cap="none">
                <a:solidFill>
                  <a:schemeClr val="dk1"/>
                </a:solidFill>
                <a:latin typeface="Calibri"/>
                <a:ea typeface="Calibri"/>
                <a:cs typeface="Calibri"/>
                <a:sym typeface="Calibri"/>
              </a:defRPr>
            </a:lvl1pPr>
            <a:lvl2pPr marL="744538" marR="0" lvl="1" indent="-261937" algn="l" rtl="0">
              <a:spcBef>
                <a:spcPts val="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65200" marR="0" lvl="2" indent="-76200" algn="l" rtl="0">
              <a:spcBef>
                <a:spcPts val="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057400" marR="0" lvl="4"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ftr" idx="11"/>
          </p:nvPr>
        </p:nvSpPr>
        <p:spPr>
          <a:xfrm>
            <a:off x="0" y="6384925"/>
            <a:ext cx="6235699" cy="401638"/>
          </a:xfrm>
          <a:prstGeom prst="rect">
            <a:avLst/>
          </a:prstGeom>
          <a:noFill/>
          <a:ln>
            <a:noFill/>
          </a:ln>
        </p:spPr>
        <p:txBody>
          <a:bodyPr lIns="91425" tIns="91425" rIns="91425" bIns="91425" anchor="ctr" anchorCtr="0"/>
          <a:lstStyle>
            <a:lvl1pPr marL="457200" marR="0" lvl="0" indent="0" algn="l" rtl="0">
              <a:spcBef>
                <a:spcPts val="0"/>
              </a:spcBef>
              <a:buNone/>
              <a:defRPr sz="2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sldNum" idx="12"/>
          </p:nvPr>
        </p:nvSpPr>
        <p:spPr>
          <a:xfrm>
            <a:off x="6324600" y="6386512"/>
            <a:ext cx="2816225" cy="40163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chemeClr val="lt1"/>
                </a:solidFill>
                <a:latin typeface="Calibri"/>
                <a:ea typeface="Calibri"/>
                <a:cs typeface="Calibri"/>
                <a:sym typeface="Calibri"/>
              </a:rPr>
              <a:t>‹#›</a:t>
            </a:fld>
            <a:endParaRPr lang="en-US" sz="20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0" y="0"/>
            <a:ext cx="7239000" cy="1079499"/>
          </a:xfrm>
          <a:prstGeom prst="rect">
            <a:avLst/>
          </a:prstGeom>
          <a:noFill/>
          <a:ln>
            <a:noFill/>
          </a:ln>
        </p:spPr>
        <p:txBody>
          <a:bodyPr lIns="91425" tIns="91425" rIns="91425" bIns="91425" anchor="ctr" anchorCtr="0"/>
          <a:lstStyle>
            <a:lvl1pPr marL="457200" marR="0" lvl="0" indent="0" algn="l" rtl="0">
              <a:spcBef>
                <a:spcPts val="0"/>
              </a:spcBef>
              <a:spcAft>
                <a:spcPts val="0"/>
              </a:spcAft>
              <a:buNone/>
              <a:defRPr sz="3600" b="1" i="0" u="none" strike="noStrike" cap="none">
                <a:solidFill>
                  <a:srgbClr val="17375E"/>
                </a:solidFill>
                <a:latin typeface="Calibri"/>
                <a:ea typeface="Calibri"/>
                <a:cs typeface="Calibri"/>
                <a:sym typeface="Calibri"/>
              </a:defRPr>
            </a:lvl1pPr>
            <a:lvl2pPr marL="457200" marR="0" lvl="1" indent="0" algn="l" rtl="0">
              <a:spcBef>
                <a:spcPts val="0"/>
              </a:spcBef>
              <a:spcAft>
                <a:spcPts val="0"/>
              </a:spcAft>
              <a:buNone/>
              <a:defRPr sz="3600" b="1" i="0" u="none" strike="noStrike" cap="none">
                <a:solidFill>
                  <a:srgbClr val="17375E"/>
                </a:solidFill>
                <a:latin typeface="Calibri"/>
                <a:ea typeface="Calibri"/>
                <a:cs typeface="Calibri"/>
                <a:sym typeface="Calibri"/>
              </a:defRPr>
            </a:lvl2pPr>
            <a:lvl3pPr marL="457200" marR="0" lvl="2" indent="0" algn="l" rtl="0">
              <a:spcBef>
                <a:spcPts val="0"/>
              </a:spcBef>
              <a:spcAft>
                <a:spcPts val="0"/>
              </a:spcAft>
              <a:buNone/>
              <a:defRPr sz="3600" b="1" i="0" u="none" strike="noStrike" cap="none">
                <a:solidFill>
                  <a:srgbClr val="17375E"/>
                </a:solidFill>
                <a:latin typeface="Calibri"/>
                <a:ea typeface="Calibri"/>
                <a:cs typeface="Calibri"/>
                <a:sym typeface="Calibri"/>
              </a:defRPr>
            </a:lvl3pPr>
            <a:lvl4pPr marL="457200" marR="0" lvl="3" indent="0" algn="l" rtl="0">
              <a:spcBef>
                <a:spcPts val="0"/>
              </a:spcBef>
              <a:spcAft>
                <a:spcPts val="0"/>
              </a:spcAft>
              <a:buNone/>
              <a:defRPr sz="3600" b="1" i="0" u="none" strike="noStrike" cap="none">
                <a:solidFill>
                  <a:srgbClr val="17375E"/>
                </a:solidFill>
                <a:latin typeface="Calibri"/>
                <a:ea typeface="Calibri"/>
                <a:cs typeface="Calibri"/>
                <a:sym typeface="Calibri"/>
              </a:defRPr>
            </a:lvl4pPr>
            <a:lvl5pPr marL="457200" marR="0" lvl="4" indent="0" algn="l" rtl="0">
              <a:spcBef>
                <a:spcPts val="0"/>
              </a:spcBef>
              <a:spcAft>
                <a:spcPts val="0"/>
              </a:spcAft>
              <a:buNone/>
              <a:defRPr sz="3600" b="1" i="0" u="none" strike="noStrike" cap="none">
                <a:solidFill>
                  <a:srgbClr val="17375E"/>
                </a:solidFill>
                <a:latin typeface="Calibri"/>
                <a:ea typeface="Calibri"/>
                <a:cs typeface="Calibri"/>
                <a:sym typeface="Calibri"/>
              </a:defRPr>
            </a:lvl5pPr>
            <a:lvl6pPr marL="914400" marR="0" lvl="5" indent="0" algn="l" rtl="0">
              <a:spcBef>
                <a:spcPts val="0"/>
              </a:spcBef>
              <a:spcAft>
                <a:spcPts val="0"/>
              </a:spcAft>
              <a:buNone/>
              <a:defRPr sz="3600" b="1" i="0" u="none" strike="noStrike" cap="none">
                <a:solidFill>
                  <a:srgbClr val="17375E"/>
                </a:solidFill>
                <a:latin typeface="Calibri"/>
                <a:ea typeface="Calibri"/>
                <a:cs typeface="Calibri"/>
                <a:sym typeface="Calibri"/>
              </a:defRPr>
            </a:lvl6pPr>
            <a:lvl7pPr marL="1371600" marR="0" lvl="6" indent="0" algn="l" rtl="0">
              <a:spcBef>
                <a:spcPts val="0"/>
              </a:spcBef>
              <a:spcAft>
                <a:spcPts val="0"/>
              </a:spcAft>
              <a:buNone/>
              <a:defRPr sz="3600" b="1" i="0" u="none" strike="noStrike" cap="none">
                <a:solidFill>
                  <a:srgbClr val="17375E"/>
                </a:solidFill>
                <a:latin typeface="Calibri"/>
                <a:ea typeface="Calibri"/>
                <a:cs typeface="Calibri"/>
                <a:sym typeface="Calibri"/>
              </a:defRPr>
            </a:lvl7pPr>
            <a:lvl8pPr marL="1828800" marR="0" lvl="7" indent="0" algn="l" rtl="0">
              <a:spcBef>
                <a:spcPts val="0"/>
              </a:spcBef>
              <a:spcAft>
                <a:spcPts val="0"/>
              </a:spcAft>
              <a:buNone/>
              <a:defRPr sz="3600" b="1" i="0" u="none" strike="noStrike" cap="none">
                <a:solidFill>
                  <a:srgbClr val="17375E"/>
                </a:solidFill>
                <a:latin typeface="Calibri"/>
                <a:ea typeface="Calibri"/>
                <a:cs typeface="Calibri"/>
                <a:sym typeface="Calibri"/>
              </a:defRPr>
            </a:lvl8pPr>
            <a:lvl9pPr marL="2286000" marR="0" lvl="8" indent="0" algn="l" rtl="0">
              <a:spcBef>
                <a:spcPts val="0"/>
              </a:spcBef>
              <a:spcAft>
                <a:spcPts val="0"/>
              </a:spcAft>
              <a:buNone/>
              <a:defRPr sz="3600" b="1" i="0" u="none" strike="noStrike" cap="none">
                <a:solidFill>
                  <a:srgbClr val="17375E"/>
                </a:solidFill>
                <a:latin typeface="Calibri"/>
                <a:ea typeface="Calibri"/>
                <a:cs typeface="Calibri"/>
                <a:sym typeface="Calibri"/>
              </a:defRPr>
            </a:lvl9pPr>
          </a:lstStyle>
          <a:p>
            <a:endParaRPr/>
          </a:p>
        </p:txBody>
      </p:sp>
      <p:sp>
        <p:nvSpPr>
          <p:cNvPr id="34" name="Shape 3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90500" algn="l" rtl="0">
              <a:spcBef>
                <a:spcPts val="1200"/>
              </a:spcBef>
              <a:spcAft>
                <a:spcPts val="0"/>
              </a:spcAft>
              <a:buClr>
                <a:schemeClr val="dk1"/>
              </a:buClr>
              <a:buSzPct val="100000"/>
              <a:buFont typeface="Noto Sans Symbols"/>
              <a:buChar char="▪"/>
              <a:defRPr sz="2400" b="0" i="0" u="none" strike="noStrike" cap="none">
                <a:solidFill>
                  <a:schemeClr val="dk1"/>
                </a:solidFill>
                <a:latin typeface="Calibri"/>
                <a:ea typeface="Calibri"/>
                <a:cs typeface="Calibri"/>
                <a:sym typeface="Calibri"/>
              </a:defRPr>
            </a:lvl1pPr>
            <a:lvl2pPr marL="744538" marR="0" lvl="1" indent="-261937" algn="l" rtl="0">
              <a:spcBef>
                <a:spcPts val="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65200" marR="0" lvl="2" indent="-76200" algn="l" rtl="0">
              <a:spcBef>
                <a:spcPts val="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76200" algn="l" rtl="0">
              <a:spcBef>
                <a:spcPts val="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057400" marR="0" lvl="4" indent="-76200" algn="l" rtl="0">
              <a:spcBef>
                <a:spcPts val="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90500" algn="l" rtl="0">
              <a:spcBef>
                <a:spcPts val="1200"/>
              </a:spcBef>
              <a:spcAft>
                <a:spcPts val="0"/>
              </a:spcAft>
              <a:buClr>
                <a:schemeClr val="dk1"/>
              </a:buClr>
              <a:buSzPct val="100000"/>
              <a:buFont typeface="Noto Sans Symbols"/>
              <a:buChar char="▪"/>
              <a:defRPr sz="2400" b="0" i="0" u="none" strike="noStrike" cap="none">
                <a:solidFill>
                  <a:schemeClr val="dk1"/>
                </a:solidFill>
                <a:latin typeface="Calibri"/>
                <a:ea typeface="Calibri"/>
                <a:cs typeface="Calibri"/>
                <a:sym typeface="Calibri"/>
              </a:defRPr>
            </a:lvl1pPr>
            <a:lvl2pPr marL="744538" marR="0" lvl="1" indent="-261937" algn="l" rtl="0">
              <a:spcBef>
                <a:spcPts val="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65200" marR="0" lvl="2" indent="-76200" algn="l" rtl="0">
              <a:spcBef>
                <a:spcPts val="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76200" algn="l" rtl="0">
              <a:spcBef>
                <a:spcPts val="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057400" marR="0" lvl="4" indent="-76200" algn="l" rtl="0">
              <a:spcBef>
                <a:spcPts val="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0" y="6384925"/>
            <a:ext cx="6235699" cy="401638"/>
          </a:xfrm>
          <a:prstGeom prst="rect">
            <a:avLst/>
          </a:prstGeom>
          <a:noFill/>
          <a:ln>
            <a:noFill/>
          </a:ln>
        </p:spPr>
        <p:txBody>
          <a:bodyPr lIns="91425" tIns="91425" rIns="91425" bIns="91425" anchor="ctr" anchorCtr="0"/>
          <a:lstStyle>
            <a:lvl1pPr marL="457200" marR="0" lvl="0" indent="0" algn="l" rtl="0">
              <a:spcBef>
                <a:spcPts val="0"/>
              </a:spcBef>
              <a:buNone/>
              <a:defRPr sz="2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324600" y="6386512"/>
            <a:ext cx="2816225" cy="40163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chemeClr val="lt1"/>
                </a:solidFill>
                <a:latin typeface="Calibri"/>
                <a:ea typeface="Calibri"/>
                <a:cs typeface="Calibri"/>
                <a:sym typeface="Calibri"/>
              </a:rPr>
              <a:t>‹#›</a:t>
            </a:fld>
            <a:endParaRPr lang="en-US" sz="20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38"/>
        <p:cNvGrpSpPr/>
        <p:nvPr/>
      </p:nvGrpSpPr>
      <p:grpSpPr>
        <a:xfrm>
          <a:off x="0" y="0"/>
          <a:ext cx="0" cy="0"/>
          <a:chOff x="0" y="0"/>
          <a:chExt cx="0" cy="0"/>
        </a:xfrm>
      </p:grpSpPr>
      <p:sp>
        <p:nvSpPr>
          <p:cNvPr id="39" name="Shape 39"/>
          <p:cNvSpPr txBox="1"/>
          <p:nvPr/>
        </p:nvSpPr>
        <p:spPr>
          <a:xfrm>
            <a:off x="0" y="2416567"/>
            <a:ext cx="9139238" cy="70802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4000" b="0" i="0" u="none" strike="noStrike" cap="none">
                <a:solidFill>
                  <a:srgbClr val="17375E"/>
                </a:solidFill>
                <a:latin typeface="Calibri"/>
                <a:ea typeface="Calibri"/>
                <a:cs typeface="Calibri"/>
                <a:sym typeface="Calibri"/>
              </a:rPr>
              <a:t>THANK YOU TO</a:t>
            </a:r>
          </a:p>
        </p:txBody>
      </p:sp>
      <p:sp>
        <p:nvSpPr>
          <p:cNvPr id="40" name="Shape 40"/>
          <p:cNvSpPr txBox="1">
            <a:spLocks noGrp="1"/>
          </p:cNvSpPr>
          <p:nvPr>
            <p:ph type="body" idx="1"/>
          </p:nvPr>
        </p:nvSpPr>
        <p:spPr>
          <a:xfrm>
            <a:off x="1699336" y="3138406"/>
            <a:ext cx="5741971" cy="814444"/>
          </a:xfrm>
          <a:prstGeom prst="rect">
            <a:avLst/>
          </a:prstGeom>
          <a:noFill/>
          <a:ln>
            <a:noFill/>
          </a:ln>
        </p:spPr>
        <p:txBody>
          <a:bodyPr lIns="91425" tIns="91425" rIns="91425" bIns="91425" anchor="t" anchorCtr="0"/>
          <a:lstStyle>
            <a:lvl1pPr marL="0" marR="0" lvl="0" indent="0" algn="ctr" rtl="0">
              <a:spcBef>
                <a:spcPts val="1200"/>
              </a:spcBef>
              <a:spcAft>
                <a:spcPts val="0"/>
              </a:spcAft>
              <a:buClr>
                <a:srgbClr val="17375E"/>
              </a:buClr>
              <a:buFont typeface="Noto Sans Symbols"/>
              <a:buNone/>
              <a:defRPr sz="4000" b="0" i="0" u="none" strike="noStrike" cap="none">
                <a:solidFill>
                  <a:srgbClr val="17375E"/>
                </a:solidFill>
                <a:latin typeface="Calibri"/>
                <a:ea typeface="Calibri"/>
                <a:cs typeface="Calibri"/>
                <a:sym typeface="Calibri"/>
              </a:defRPr>
            </a:lvl1pPr>
            <a:lvl2pPr marL="744538" marR="0" lvl="1" indent="-261937" algn="l" rtl="0">
              <a:spcBef>
                <a:spcPts val="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65200" marR="0" lvl="2" indent="-76200" algn="l" rtl="0">
              <a:spcBef>
                <a:spcPts val="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057400" marR="0" lvl="4"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1" name="Shape 41"/>
          <p:cNvSpPr txBox="1"/>
          <p:nvPr/>
        </p:nvSpPr>
        <p:spPr>
          <a:xfrm>
            <a:off x="0" y="3899185"/>
            <a:ext cx="9139238" cy="70802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4000" b="0" i="0" u="none" strike="noStrike" cap="none">
                <a:solidFill>
                  <a:srgbClr val="17375E"/>
                </a:solidFill>
                <a:latin typeface="Calibri"/>
                <a:ea typeface="Calibri"/>
                <a:cs typeface="Calibri"/>
                <a:sym typeface="Calibri"/>
              </a:rPr>
              <a:t>STAFF AND ADMINISTRATION!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0" y="0"/>
            <a:ext cx="7239000" cy="1079499"/>
          </a:xfrm>
          <a:prstGeom prst="rect">
            <a:avLst/>
          </a:prstGeom>
          <a:noFill/>
          <a:ln>
            <a:noFill/>
          </a:ln>
        </p:spPr>
        <p:txBody>
          <a:bodyPr lIns="91425" tIns="91425" rIns="91425" bIns="91425" anchor="ctr" anchorCtr="0"/>
          <a:lstStyle>
            <a:lvl1pPr marL="457200" marR="0" lvl="0" indent="0" algn="l" rtl="0">
              <a:spcBef>
                <a:spcPts val="0"/>
              </a:spcBef>
              <a:spcAft>
                <a:spcPts val="0"/>
              </a:spcAft>
              <a:buNone/>
              <a:defRPr sz="3600" b="1" i="0" u="none" strike="noStrike" cap="none">
                <a:solidFill>
                  <a:srgbClr val="17375E"/>
                </a:solidFill>
                <a:latin typeface="Calibri"/>
                <a:ea typeface="Calibri"/>
                <a:cs typeface="Calibri"/>
                <a:sym typeface="Calibri"/>
              </a:defRPr>
            </a:lvl1pPr>
            <a:lvl2pPr marL="457200" marR="0" lvl="1" indent="0" algn="l" rtl="0">
              <a:spcBef>
                <a:spcPts val="0"/>
              </a:spcBef>
              <a:spcAft>
                <a:spcPts val="0"/>
              </a:spcAft>
              <a:buNone/>
              <a:defRPr sz="3600" b="1" i="0" u="none" strike="noStrike" cap="none">
                <a:solidFill>
                  <a:srgbClr val="17375E"/>
                </a:solidFill>
                <a:latin typeface="Calibri"/>
                <a:ea typeface="Calibri"/>
                <a:cs typeface="Calibri"/>
                <a:sym typeface="Calibri"/>
              </a:defRPr>
            </a:lvl2pPr>
            <a:lvl3pPr marL="457200" marR="0" lvl="2" indent="0" algn="l" rtl="0">
              <a:spcBef>
                <a:spcPts val="0"/>
              </a:spcBef>
              <a:spcAft>
                <a:spcPts val="0"/>
              </a:spcAft>
              <a:buNone/>
              <a:defRPr sz="3600" b="1" i="0" u="none" strike="noStrike" cap="none">
                <a:solidFill>
                  <a:srgbClr val="17375E"/>
                </a:solidFill>
                <a:latin typeface="Calibri"/>
                <a:ea typeface="Calibri"/>
                <a:cs typeface="Calibri"/>
                <a:sym typeface="Calibri"/>
              </a:defRPr>
            </a:lvl3pPr>
            <a:lvl4pPr marL="457200" marR="0" lvl="3" indent="0" algn="l" rtl="0">
              <a:spcBef>
                <a:spcPts val="0"/>
              </a:spcBef>
              <a:spcAft>
                <a:spcPts val="0"/>
              </a:spcAft>
              <a:buNone/>
              <a:defRPr sz="3600" b="1" i="0" u="none" strike="noStrike" cap="none">
                <a:solidFill>
                  <a:srgbClr val="17375E"/>
                </a:solidFill>
                <a:latin typeface="Calibri"/>
                <a:ea typeface="Calibri"/>
                <a:cs typeface="Calibri"/>
                <a:sym typeface="Calibri"/>
              </a:defRPr>
            </a:lvl4pPr>
            <a:lvl5pPr marL="457200" marR="0" lvl="4" indent="0" algn="l" rtl="0">
              <a:spcBef>
                <a:spcPts val="0"/>
              </a:spcBef>
              <a:spcAft>
                <a:spcPts val="0"/>
              </a:spcAft>
              <a:buNone/>
              <a:defRPr sz="3600" b="1" i="0" u="none" strike="noStrike" cap="none">
                <a:solidFill>
                  <a:srgbClr val="17375E"/>
                </a:solidFill>
                <a:latin typeface="Calibri"/>
                <a:ea typeface="Calibri"/>
                <a:cs typeface="Calibri"/>
                <a:sym typeface="Calibri"/>
              </a:defRPr>
            </a:lvl5pPr>
            <a:lvl6pPr marL="914400" marR="0" lvl="5" indent="0" algn="l" rtl="0">
              <a:spcBef>
                <a:spcPts val="0"/>
              </a:spcBef>
              <a:spcAft>
                <a:spcPts val="0"/>
              </a:spcAft>
              <a:buNone/>
              <a:defRPr sz="3600" b="1" i="0" u="none" strike="noStrike" cap="none">
                <a:solidFill>
                  <a:srgbClr val="17375E"/>
                </a:solidFill>
                <a:latin typeface="Calibri"/>
                <a:ea typeface="Calibri"/>
                <a:cs typeface="Calibri"/>
                <a:sym typeface="Calibri"/>
              </a:defRPr>
            </a:lvl6pPr>
            <a:lvl7pPr marL="1371600" marR="0" lvl="6" indent="0" algn="l" rtl="0">
              <a:spcBef>
                <a:spcPts val="0"/>
              </a:spcBef>
              <a:spcAft>
                <a:spcPts val="0"/>
              </a:spcAft>
              <a:buNone/>
              <a:defRPr sz="3600" b="1" i="0" u="none" strike="noStrike" cap="none">
                <a:solidFill>
                  <a:srgbClr val="17375E"/>
                </a:solidFill>
                <a:latin typeface="Calibri"/>
                <a:ea typeface="Calibri"/>
                <a:cs typeface="Calibri"/>
                <a:sym typeface="Calibri"/>
              </a:defRPr>
            </a:lvl7pPr>
            <a:lvl8pPr marL="1828800" marR="0" lvl="7" indent="0" algn="l" rtl="0">
              <a:spcBef>
                <a:spcPts val="0"/>
              </a:spcBef>
              <a:spcAft>
                <a:spcPts val="0"/>
              </a:spcAft>
              <a:buNone/>
              <a:defRPr sz="3600" b="1" i="0" u="none" strike="noStrike" cap="none">
                <a:solidFill>
                  <a:srgbClr val="17375E"/>
                </a:solidFill>
                <a:latin typeface="Calibri"/>
                <a:ea typeface="Calibri"/>
                <a:cs typeface="Calibri"/>
                <a:sym typeface="Calibri"/>
              </a:defRPr>
            </a:lvl8pPr>
            <a:lvl9pPr marL="2286000" marR="0" lvl="8" indent="0" algn="l" rtl="0">
              <a:spcBef>
                <a:spcPts val="0"/>
              </a:spcBef>
              <a:spcAft>
                <a:spcPts val="0"/>
              </a:spcAft>
              <a:buNone/>
              <a:defRPr sz="3600" b="1" i="0" u="none" strike="noStrike" cap="none">
                <a:solidFill>
                  <a:srgbClr val="17375E"/>
                </a:solidFill>
                <a:latin typeface="Calibri"/>
                <a:ea typeface="Calibri"/>
                <a:cs typeface="Calibri"/>
                <a:sym typeface="Calibri"/>
              </a:defRPr>
            </a:lvl9pPr>
          </a:lstStyle>
          <a:p>
            <a:endParaRPr/>
          </a:p>
        </p:txBody>
      </p:sp>
      <p:sp>
        <p:nvSpPr>
          <p:cNvPr id="44" name="Shape 44"/>
          <p:cNvSpPr txBox="1">
            <a:spLocks noGrp="1"/>
          </p:cNvSpPr>
          <p:nvPr>
            <p:ph type="ftr" idx="11"/>
          </p:nvPr>
        </p:nvSpPr>
        <p:spPr>
          <a:xfrm>
            <a:off x="0" y="6384925"/>
            <a:ext cx="6235699" cy="401638"/>
          </a:xfrm>
          <a:prstGeom prst="rect">
            <a:avLst/>
          </a:prstGeom>
          <a:noFill/>
          <a:ln>
            <a:noFill/>
          </a:ln>
        </p:spPr>
        <p:txBody>
          <a:bodyPr lIns="91425" tIns="91425" rIns="91425" bIns="91425" anchor="ctr" anchorCtr="0"/>
          <a:lstStyle>
            <a:lvl1pPr marL="457200" marR="0" lvl="0" indent="0" algn="l" rtl="0">
              <a:spcBef>
                <a:spcPts val="0"/>
              </a:spcBef>
              <a:buNone/>
              <a:defRPr sz="2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sldNum" idx="12"/>
          </p:nvPr>
        </p:nvSpPr>
        <p:spPr>
          <a:xfrm>
            <a:off x="6324600" y="6386512"/>
            <a:ext cx="2816225" cy="40163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chemeClr val="lt1"/>
                </a:solidFill>
                <a:latin typeface="Calibri"/>
                <a:ea typeface="Calibri"/>
                <a:cs typeface="Calibri"/>
                <a:sym typeface="Calibri"/>
              </a:rPr>
              <a:t>‹#›</a:t>
            </a:fld>
            <a:endParaRPr lang="en-US" sz="20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1_Blank">
    <p:spTree>
      <p:nvGrpSpPr>
        <p:cNvPr id="1" name="Shape 46"/>
        <p:cNvGrpSpPr/>
        <p:nvPr/>
      </p:nvGrpSpPr>
      <p:grpSpPr>
        <a:xfrm>
          <a:off x="0" y="0"/>
          <a:ext cx="0" cy="0"/>
          <a:chOff x="0" y="0"/>
          <a:chExt cx="0" cy="0"/>
        </a:xfrm>
      </p:grpSpPr>
      <p:sp>
        <p:nvSpPr>
          <p:cNvPr id="47" name="Shape 47"/>
          <p:cNvSpPr/>
          <p:nvPr/>
        </p:nvSpPr>
        <p:spPr>
          <a:xfrm>
            <a:off x="0" y="990600"/>
            <a:ext cx="9144000" cy="5386387"/>
          </a:xfrm>
          <a:prstGeom prst="rect">
            <a:avLst/>
          </a:prstGeom>
          <a:solidFill>
            <a:srgbClr val="D8D8D8"/>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48" name="Shape 48"/>
          <p:cNvSpPr txBox="1">
            <a:spLocks noGrp="1"/>
          </p:cNvSpPr>
          <p:nvPr>
            <p:ph type="title"/>
          </p:nvPr>
        </p:nvSpPr>
        <p:spPr>
          <a:xfrm>
            <a:off x="0" y="2670048"/>
            <a:ext cx="9144000" cy="704088"/>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600" b="1" i="0" u="none" strike="noStrike" cap="none">
                <a:solidFill>
                  <a:srgbClr val="17375E"/>
                </a:solidFill>
                <a:latin typeface="Calibri"/>
                <a:ea typeface="Calibri"/>
                <a:cs typeface="Calibri"/>
                <a:sym typeface="Calibri"/>
              </a:defRPr>
            </a:lvl1pPr>
            <a:lvl2pPr marL="457200" marR="0" lvl="1" indent="0" algn="l" rtl="0">
              <a:spcBef>
                <a:spcPts val="0"/>
              </a:spcBef>
              <a:spcAft>
                <a:spcPts val="0"/>
              </a:spcAft>
              <a:buNone/>
              <a:defRPr sz="3600" b="1" i="0" u="none" strike="noStrike" cap="none">
                <a:solidFill>
                  <a:srgbClr val="17375E"/>
                </a:solidFill>
                <a:latin typeface="Calibri"/>
                <a:ea typeface="Calibri"/>
                <a:cs typeface="Calibri"/>
                <a:sym typeface="Calibri"/>
              </a:defRPr>
            </a:lvl2pPr>
            <a:lvl3pPr marL="457200" marR="0" lvl="2" indent="0" algn="l" rtl="0">
              <a:spcBef>
                <a:spcPts val="0"/>
              </a:spcBef>
              <a:spcAft>
                <a:spcPts val="0"/>
              </a:spcAft>
              <a:buNone/>
              <a:defRPr sz="3600" b="1" i="0" u="none" strike="noStrike" cap="none">
                <a:solidFill>
                  <a:srgbClr val="17375E"/>
                </a:solidFill>
                <a:latin typeface="Calibri"/>
                <a:ea typeface="Calibri"/>
                <a:cs typeface="Calibri"/>
                <a:sym typeface="Calibri"/>
              </a:defRPr>
            </a:lvl3pPr>
            <a:lvl4pPr marL="457200" marR="0" lvl="3" indent="0" algn="l" rtl="0">
              <a:spcBef>
                <a:spcPts val="0"/>
              </a:spcBef>
              <a:spcAft>
                <a:spcPts val="0"/>
              </a:spcAft>
              <a:buNone/>
              <a:defRPr sz="3600" b="1" i="0" u="none" strike="noStrike" cap="none">
                <a:solidFill>
                  <a:srgbClr val="17375E"/>
                </a:solidFill>
                <a:latin typeface="Calibri"/>
                <a:ea typeface="Calibri"/>
                <a:cs typeface="Calibri"/>
                <a:sym typeface="Calibri"/>
              </a:defRPr>
            </a:lvl4pPr>
            <a:lvl5pPr marL="457200" marR="0" lvl="4" indent="0" algn="l" rtl="0">
              <a:spcBef>
                <a:spcPts val="0"/>
              </a:spcBef>
              <a:spcAft>
                <a:spcPts val="0"/>
              </a:spcAft>
              <a:buNone/>
              <a:defRPr sz="3600" b="1" i="0" u="none" strike="noStrike" cap="none">
                <a:solidFill>
                  <a:srgbClr val="17375E"/>
                </a:solidFill>
                <a:latin typeface="Calibri"/>
                <a:ea typeface="Calibri"/>
                <a:cs typeface="Calibri"/>
                <a:sym typeface="Calibri"/>
              </a:defRPr>
            </a:lvl5pPr>
            <a:lvl6pPr marL="914400" marR="0" lvl="5" indent="0" algn="l" rtl="0">
              <a:spcBef>
                <a:spcPts val="0"/>
              </a:spcBef>
              <a:spcAft>
                <a:spcPts val="0"/>
              </a:spcAft>
              <a:buNone/>
              <a:defRPr sz="3600" b="1" i="0" u="none" strike="noStrike" cap="none">
                <a:solidFill>
                  <a:srgbClr val="17375E"/>
                </a:solidFill>
                <a:latin typeface="Calibri"/>
                <a:ea typeface="Calibri"/>
                <a:cs typeface="Calibri"/>
                <a:sym typeface="Calibri"/>
              </a:defRPr>
            </a:lvl6pPr>
            <a:lvl7pPr marL="1371600" marR="0" lvl="6" indent="0" algn="l" rtl="0">
              <a:spcBef>
                <a:spcPts val="0"/>
              </a:spcBef>
              <a:spcAft>
                <a:spcPts val="0"/>
              </a:spcAft>
              <a:buNone/>
              <a:defRPr sz="3600" b="1" i="0" u="none" strike="noStrike" cap="none">
                <a:solidFill>
                  <a:srgbClr val="17375E"/>
                </a:solidFill>
                <a:latin typeface="Calibri"/>
                <a:ea typeface="Calibri"/>
                <a:cs typeface="Calibri"/>
                <a:sym typeface="Calibri"/>
              </a:defRPr>
            </a:lvl7pPr>
            <a:lvl8pPr marL="1828800" marR="0" lvl="7" indent="0" algn="l" rtl="0">
              <a:spcBef>
                <a:spcPts val="0"/>
              </a:spcBef>
              <a:spcAft>
                <a:spcPts val="0"/>
              </a:spcAft>
              <a:buNone/>
              <a:defRPr sz="3600" b="1" i="0" u="none" strike="noStrike" cap="none">
                <a:solidFill>
                  <a:srgbClr val="17375E"/>
                </a:solidFill>
                <a:latin typeface="Calibri"/>
                <a:ea typeface="Calibri"/>
                <a:cs typeface="Calibri"/>
                <a:sym typeface="Calibri"/>
              </a:defRPr>
            </a:lvl8pPr>
            <a:lvl9pPr marL="2286000" marR="0" lvl="8" indent="0" algn="l" rtl="0">
              <a:spcBef>
                <a:spcPts val="0"/>
              </a:spcBef>
              <a:spcAft>
                <a:spcPts val="0"/>
              </a:spcAft>
              <a:buNone/>
              <a:defRPr sz="3600" b="1" i="0" u="none" strike="noStrike" cap="none">
                <a:solidFill>
                  <a:srgbClr val="17375E"/>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1_Title Slide">
    <p:spTree>
      <p:nvGrpSpPr>
        <p:cNvPr id="1" name="Shape 49"/>
        <p:cNvGrpSpPr/>
        <p:nvPr/>
      </p:nvGrpSpPr>
      <p:grpSpPr>
        <a:xfrm>
          <a:off x="0" y="0"/>
          <a:ext cx="0" cy="0"/>
          <a:chOff x="0" y="0"/>
          <a:chExt cx="0" cy="0"/>
        </a:xfrm>
      </p:grpSpPr>
      <p:sp>
        <p:nvSpPr>
          <p:cNvPr id="50" name="Shape 50"/>
          <p:cNvSpPr txBox="1">
            <a:spLocks noGrp="1"/>
          </p:cNvSpPr>
          <p:nvPr>
            <p:ph type="ftr" idx="11"/>
          </p:nvPr>
        </p:nvSpPr>
        <p:spPr>
          <a:xfrm>
            <a:off x="0" y="6384925"/>
            <a:ext cx="6235699" cy="401638"/>
          </a:xfrm>
          <a:prstGeom prst="rect">
            <a:avLst/>
          </a:prstGeom>
          <a:noFill/>
          <a:ln>
            <a:noFill/>
          </a:ln>
        </p:spPr>
        <p:txBody>
          <a:bodyPr lIns="91425" tIns="91425" rIns="91425" bIns="91425" anchor="ctr" anchorCtr="0"/>
          <a:lstStyle>
            <a:lvl1pPr marL="457200" marR="0" lvl="0" indent="0" algn="l" rtl="0">
              <a:spcBef>
                <a:spcPts val="0"/>
              </a:spcBef>
              <a:buNone/>
              <a:defRPr sz="2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sldNum" idx="12"/>
          </p:nvPr>
        </p:nvSpPr>
        <p:spPr>
          <a:xfrm>
            <a:off x="6324600" y="6386512"/>
            <a:ext cx="2816225" cy="40163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chemeClr val="lt1"/>
                </a:solidFill>
                <a:latin typeface="Calibri"/>
                <a:ea typeface="Calibri"/>
                <a:cs typeface="Calibri"/>
                <a:sym typeface="Calibri"/>
              </a:rPr>
              <a:t>‹#›</a:t>
            </a:fld>
            <a:endParaRPr lang="en-US" sz="20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ftr" idx="11"/>
          </p:nvPr>
        </p:nvSpPr>
        <p:spPr>
          <a:xfrm>
            <a:off x="0" y="6384925"/>
            <a:ext cx="6235699" cy="401638"/>
          </a:xfrm>
          <a:prstGeom prst="rect">
            <a:avLst/>
          </a:prstGeom>
          <a:noFill/>
          <a:ln>
            <a:noFill/>
          </a:ln>
        </p:spPr>
        <p:txBody>
          <a:bodyPr lIns="91425" tIns="91425" rIns="91425" bIns="91425" anchor="ctr" anchorCtr="0"/>
          <a:lstStyle>
            <a:lvl1pPr marL="457200" marR="0" lvl="0" indent="0" algn="l" rtl="0">
              <a:spcBef>
                <a:spcPts val="0"/>
              </a:spcBef>
              <a:buNone/>
              <a:defRPr sz="2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sldNum" idx="12"/>
          </p:nvPr>
        </p:nvSpPr>
        <p:spPr>
          <a:xfrm>
            <a:off x="6324600" y="6386512"/>
            <a:ext cx="2816225" cy="40163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chemeClr val="lt1"/>
                </a:solidFill>
                <a:latin typeface="Calibri"/>
                <a:ea typeface="Calibri"/>
                <a:cs typeface="Calibri"/>
                <a:sym typeface="Calibri"/>
              </a:rPr>
              <a:t>‹#›</a:t>
            </a:fld>
            <a:endParaRPr lang="en-US" sz="2000" b="0" i="0" u="none" strike="noStrike" cap="none">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p:nvPr/>
        </p:nvSpPr>
        <p:spPr>
          <a:xfrm>
            <a:off x="0" y="0"/>
            <a:ext cx="9139238" cy="1077913"/>
          </a:xfrm>
          <a:prstGeom prst="rect">
            <a:avLst/>
          </a:prstGeom>
          <a:solidFill>
            <a:schemeClr val="accent3"/>
          </a:solidFill>
          <a:ln>
            <a:noFill/>
          </a:ln>
        </p:spPr>
        <p:txBody>
          <a:bodyPr lIns="91425" tIns="45700" rIns="91425" bIns="45700" anchor="t"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1" name="Shape 11"/>
          <p:cNvSpPr txBox="1"/>
          <p:nvPr/>
        </p:nvSpPr>
        <p:spPr>
          <a:xfrm>
            <a:off x="0" y="6384925"/>
            <a:ext cx="6238874" cy="401638"/>
          </a:xfrm>
          <a:prstGeom prst="rect">
            <a:avLst/>
          </a:prstGeom>
          <a:solidFill>
            <a:srgbClr val="17365D"/>
          </a:solidFill>
          <a:ln>
            <a:noFill/>
          </a:ln>
        </p:spPr>
        <p:txBody>
          <a:bodyPr lIns="91425" tIns="45700" rIns="91425" bIns="45700" anchor="t" anchorCtr="0">
            <a:noAutofit/>
          </a:bodyPr>
          <a:lstStyle/>
          <a:p>
            <a:pPr marL="457200" marR="0" lvl="0" indent="0" algn="l" rtl="0">
              <a:spcBef>
                <a:spcPts val="0"/>
              </a:spcBef>
              <a:buNone/>
            </a:pPr>
            <a:endParaRPr sz="1200" b="0" i="0" u="none" strike="noStrike" cap="none">
              <a:solidFill>
                <a:schemeClr val="lt1"/>
              </a:solidFill>
              <a:latin typeface="Calibri"/>
              <a:ea typeface="Calibri"/>
              <a:cs typeface="Calibri"/>
              <a:sym typeface="Calibri"/>
            </a:endParaRPr>
          </a:p>
        </p:txBody>
      </p:sp>
      <p:sp>
        <p:nvSpPr>
          <p:cNvPr id="12" name="Shape 12"/>
          <p:cNvSpPr txBox="1"/>
          <p:nvPr/>
        </p:nvSpPr>
        <p:spPr>
          <a:xfrm>
            <a:off x="6324600" y="6386512"/>
            <a:ext cx="2819400" cy="400049"/>
          </a:xfrm>
          <a:prstGeom prst="rect">
            <a:avLst/>
          </a:prstGeom>
          <a:solidFill>
            <a:srgbClr val="FF6600"/>
          </a:solidFill>
          <a:ln>
            <a:noFill/>
          </a:ln>
        </p:spPr>
        <p:txBody>
          <a:bodyPr lIns="91425" tIns="45700" rIns="91425" bIns="45700" anchor="t" anchorCtr="0">
            <a:noAutofit/>
          </a:bodyPr>
          <a:lstStyle/>
          <a:p>
            <a:pPr marL="0" marR="0" lvl="0" indent="0" algn="ctr" rtl="0">
              <a:spcBef>
                <a:spcPts val="0"/>
              </a:spcBef>
              <a:buNone/>
            </a:pPr>
            <a:endParaRPr sz="1200" b="0" i="0" u="none" strike="noStrike" cap="none">
              <a:solidFill>
                <a:schemeClr val="lt1"/>
              </a:solidFill>
              <a:latin typeface="Calibri"/>
              <a:ea typeface="Calibri"/>
              <a:cs typeface="Calibri"/>
              <a:sym typeface="Calibri"/>
            </a:endParaRPr>
          </a:p>
        </p:txBody>
      </p:sp>
      <p:sp>
        <p:nvSpPr>
          <p:cNvPr id="13" name="Shape 13"/>
          <p:cNvSpPr txBox="1">
            <a:spLocks noGrp="1"/>
          </p:cNvSpPr>
          <p:nvPr>
            <p:ph type="title"/>
          </p:nvPr>
        </p:nvSpPr>
        <p:spPr>
          <a:xfrm>
            <a:off x="0" y="0"/>
            <a:ext cx="7239000" cy="1079499"/>
          </a:xfrm>
          <a:prstGeom prst="rect">
            <a:avLst/>
          </a:prstGeom>
          <a:noFill/>
          <a:ln>
            <a:noFill/>
          </a:ln>
        </p:spPr>
        <p:txBody>
          <a:bodyPr lIns="91425" tIns="91425" rIns="91425" bIns="91425" anchor="ctr" anchorCtr="0"/>
          <a:lstStyle>
            <a:lvl1pPr marL="457200" marR="0" lvl="0" indent="0" algn="l" rtl="0">
              <a:spcBef>
                <a:spcPts val="0"/>
              </a:spcBef>
              <a:spcAft>
                <a:spcPts val="0"/>
              </a:spcAft>
              <a:buNone/>
              <a:defRPr sz="3600" b="1" i="0" u="none" strike="noStrike" cap="none">
                <a:solidFill>
                  <a:srgbClr val="17375E"/>
                </a:solidFill>
                <a:latin typeface="Calibri"/>
                <a:ea typeface="Calibri"/>
                <a:cs typeface="Calibri"/>
                <a:sym typeface="Calibri"/>
              </a:defRPr>
            </a:lvl1pPr>
            <a:lvl2pPr marL="457200" marR="0" lvl="1" indent="0" algn="l" rtl="0">
              <a:spcBef>
                <a:spcPts val="0"/>
              </a:spcBef>
              <a:spcAft>
                <a:spcPts val="0"/>
              </a:spcAft>
              <a:buNone/>
              <a:defRPr sz="3600" b="1" i="0" u="none" strike="noStrike" cap="none">
                <a:solidFill>
                  <a:srgbClr val="17375E"/>
                </a:solidFill>
                <a:latin typeface="Calibri"/>
                <a:ea typeface="Calibri"/>
                <a:cs typeface="Calibri"/>
                <a:sym typeface="Calibri"/>
              </a:defRPr>
            </a:lvl2pPr>
            <a:lvl3pPr marL="457200" marR="0" lvl="2" indent="0" algn="l" rtl="0">
              <a:spcBef>
                <a:spcPts val="0"/>
              </a:spcBef>
              <a:spcAft>
                <a:spcPts val="0"/>
              </a:spcAft>
              <a:buNone/>
              <a:defRPr sz="3600" b="1" i="0" u="none" strike="noStrike" cap="none">
                <a:solidFill>
                  <a:srgbClr val="17375E"/>
                </a:solidFill>
                <a:latin typeface="Calibri"/>
                <a:ea typeface="Calibri"/>
                <a:cs typeface="Calibri"/>
                <a:sym typeface="Calibri"/>
              </a:defRPr>
            </a:lvl3pPr>
            <a:lvl4pPr marL="457200" marR="0" lvl="3" indent="0" algn="l" rtl="0">
              <a:spcBef>
                <a:spcPts val="0"/>
              </a:spcBef>
              <a:spcAft>
                <a:spcPts val="0"/>
              </a:spcAft>
              <a:buNone/>
              <a:defRPr sz="3600" b="1" i="0" u="none" strike="noStrike" cap="none">
                <a:solidFill>
                  <a:srgbClr val="17375E"/>
                </a:solidFill>
                <a:latin typeface="Calibri"/>
                <a:ea typeface="Calibri"/>
                <a:cs typeface="Calibri"/>
                <a:sym typeface="Calibri"/>
              </a:defRPr>
            </a:lvl4pPr>
            <a:lvl5pPr marL="457200" marR="0" lvl="4" indent="0" algn="l" rtl="0">
              <a:spcBef>
                <a:spcPts val="0"/>
              </a:spcBef>
              <a:spcAft>
                <a:spcPts val="0"/>
              </a:spcAft>
              <a:buNone/>
              <a:defRPr sz="3600" b="1" i="0" u="none" strike="noStrike" cap="none">
                <a:solidFill>
                  <a:srgbClr val="17375E"/>
                </a:solidFill>
                <a:latin typeface="Calibri"/>
                <a:ea typeface="Calibri"/>
                <a:cs typeface="Calibri"/>
                <a:sym typeface="Calibri"/>
              </a:defRPr>
            </a:lvl5pPr>
            <a:lvl6pPr marL="914400" marR="0" lvl="5" indent="0" algn="l" rtl="0">
              <a:spcBef>
                <a:spcPts val="0"/>
              </a:spcBef>
              <a:spcAft>
                <a:spcPts val="0"/>
              </a:spcAft>
              <a:buNone/>
              <a:defRPr sz="3600" b="1" i="0" u="none" strike="noStrike" cap="none">
                <a:solidFill>
                  <a:srgbClr val="17375E"/>
                </a:solidFill>
                <a:latin typeface="Calibri"/>
                <a:ea typeface="Calibri"/>
                <a:cs typeface="Calibri"/>
                <a:sym typeface="Calibri"/>
              </a:defRPr>
            </a:lvl6pPr>
            <a:lvl7pPr marL="1371600" marR="0" lvl="6" indent="0" algn="l" rtl="0">
              <a:spcBef>
                <a:spcPts val="0"/>
              </a:spcBef>
              <a:spcAft>
                <a:spcPts val="0"/>
              </a:spcAft>
              <a:buNone/>
              <a:defRPr sz="3600" b="1" i="0" u="none" strike="noStrike" cap="none">
                <a:solidFill>
                  <a:srgbClr val="17375E"/>
                </a:solidFill>
                <a:latin typeface="Calibri"/>
                <a:ea typeface="Calibri"/>
                <a:cs typeface="Calibri"/>
                <a:sym typeface="Calibri"/>
              </a:defRPr>
            </a:lvl7pPr>
            <a:lvl8pPr marL="1828800" marR="0" lvl="7" indent="0" algn="l" rtl="0">
              <a:spcBef>
                <a:spcPts val="0"/>
              </a:spcBef>
              <a:spcAft>
                <a:spcPts val="0"/>
              </a:spcAft>
              <a:buNone/>
              <a:defRPr sz="3600" b="1" i="0" u="none" strike="noStrike" cap="none">
                <a:solidFill>
                  <a:srgbClr val="17375E"/>
                </a:solidFill>
                <a:latin typeface="Calibri"/>
                <a:ea typeface="Calibri"/>
                <a:cs typeface="Calibri"/>
                <a:sym typeface="Calibri"/>
              </a:defRPr>
            </a:lvl8pPr>
            <a:lvl9pPr marL="2286000" marR="0" lvl="8" indent="0" algn="l" rtl="0">
              <a:spcBef>
                <a:spcPts val="0"/>
              </a:spcBef>
              <a:spcAft>
                <a:spcPts val="0"/>
              </a:spcAft>
              <a:buNone/>
              <a:defRPr sz="3600" b="1" i="0" u="none" strike="noStrike" cap="none">
                <a:solidFill>
                  <a:srgbClr val="17375E"/>
                </a:solidFill>
                <a:latin typeface="Calibri"/>
                <a:ea typeface="Calibri"/>
                <a:cs typeface="Calibri"/>
                <a:sym typeface="Calibri"/>
              </a:defRPr>
            </a:lvl9pPr>
          </a:lstStyle>
          <a:p>
            <a:endParaRPr/>
          </a:p>
        </p:txBody>
      </p:sp>
      <p:sp>
        <p:nvSpPr>
          <p:cNvPr id="14" name="Shape 14"/>
          <p:cNvSpPr txBox="1">
            <a:spLocks noGrp="1"/>
          </p:cNvSpPr>
          <p:nvPr>
            <p:ph type="body" idx="1"/>
          </p:nvPr>
        </p:nvSpPr>
        <p:spPr>
          <a:xfrm>
            <a:off x="593725" y="1600200"/>
            <a:ext cx="7956549" cy="4389437"/>
          </a:xfrm>
          <a:prstGeom prst="rect">
            <a:avLst/>
          </a:prstGeom>
          <a:noFill/>
          <a:ln>
            <a:noFill/>
          </a:ln>
        </p:spPr>
        <p:txBody>
          <a:bodyPr lIns="91425" tIns="91425" rIns="91425" bIns="91425" anchor="t" anchorCtr="0"/>
          <a:lstStyle>
            <a:lvl1pPr marL="342900" marR="0" lvl="0" indent="-190500" algn="l" rtl="0">
              <a:spcBef>
                <a:spcPts val="1200"/>
              </a:spcBef>
              <a:spcAft>
                <a:spcPts val="0"/>
              </a:spcAft>
              <a:buClr>
                <a:schemeClr val="dk1"/>
              </a:buClr>
              <a:buSzPct val="100000"/>
              <a:buFont typeface="Noto Sans Symbols"/>
              <a:buChar char="▪"/>
              <a:defRPr sz="2400" b="0" i="0" u="none" strike="noStrike" cap="none">
                <a:solidFill>
                  <a:schemeClr val="dk1"/>
                </a:solidFill>
                <a:latin typeface="Calibri"/>
                <a:ea typeface="Calibri"/>
                <a:cs typeface="Calibri"/>
                <a:sym typeface="Calibri"/>
              </a:defRPr>
            </a:lvl1pPr>
            <a:lvl2pPr marL="744538" marR="0" lvl="1" indent="-261937" algn="l" rtl="0">
              <a:spcBef>
                <a:spcPts val="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65200" marR="0" lvl="2" indent="-76200" algn="l" rtl="0">
              <a:spcBef>
                <a:spcPts val="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057400" marR="0" lvl="4"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0" y="6384925"/>
            <a:ext cx="6235699" cy="401638"/>
          </a:xfrm>
          <a:prstGeom prst="rect">
            <a:avLst/>
          </a:prstGeom>
          <a:noFill/>
          <a:ln>
            <a:noFill/>
          </a:ln>
        </p:spPr>
        <p:txBody>
          <a:bodyPr lIns="91425" tIns="91425" rIns="91425" bIns="91425" anchor="ctr" anchorCtr="0"/>
          <a:lstStyle>
            <a:lvl1pPr marL="457200" marR="0" lvl="0" indent="0" algn="l" rtl="0">
              <a:spcBef>
                <a:spcPts val="0"/>
              </a:spcBef>
              <a:buNone/>
              <a:defRPr sz="20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324600" y="6386512"/>
            <a:ext cx="2816225" cy="40163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chemeClr val="lt1"/>
                </a:solidFill>
                <a:latin typeface="Calibri"/>
                <a:ea typeface="Calibri"/>
                <a:cs typeface="Calibri"/>
                <a:sym typeface="Calibri"/>
              </a:rPr>
              <a:t>‹#›</a:t>
            </a:fld>
            <a:endParaRPr lang="en-US" sz="2000" b="0" i="0" u="none" strike="noStrike" cap="none">
              <a:solidFill>
                <a:schemeClr val="lt1"/>
              </a:solidFill>
              <a:latin typeface="Calibri"/>
              <a:ea typeface="Calibri"/>
              <a:cs typeface="Calibri"/>
              <a:sym typeface="Calibri"/>
            </a:endParaRPr>
          </a:p>
        </p:txBody>
      </p:sp>
      <p:pic>
        <p:nvPicPr>
          <p:cNvPr id="17" name="Shape 17"/>
          <p:cNvPicPr preferRelativeResize="0"/>
          <p:nvPr/>
        </p:nvPicPr>
        <p:blipFill rotWithShape="1">
          <a:blip r:embed="rId10">
            <a:alphaModFix/>
          </a:blip>
          <a:srcRect/>
          <a:stretch/>
        </p:blipFill>
        <p:spPr>
          <a:xfrm>
            <a:off x="7796213" y="192088"/>
            <a:ext cx="706436" cy="706436"/>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457200" y="81280"/>
            <a:ext cx="8156448" cy="2476184"/>
          </a:xfrm>
          <a:prstGeom prst="rect">
            <a:avLst/>
          </a:prstGeom>
          <a:solidFill>
            <a:schemeClr val="bg1"/>
          </a:solidFill>
          <a:ln>
            <a:noFill/>
          </a:ln>
        </p:spPr>
        <p:txBody>
          <a:bodyPr lIns="91425" tIns="45700" rIns="91425" bIns="45700" anchor="b" anchorCtr="0">
            <a:noAutofit/>
          </a:bodyPr>
          <a:lstStyle/>
          <a:p>
            <a:pPr marL="0" marR="0" lvl="0" indent="0" algn="l" rtl="0">
              <a:spcBef>
                <a:spcPts val="0"/>
              </a:spcBef>
              <a:spcAft>
                <a:spcPts val="0"/>
              </a:spcAft>
              <a:buSzPct val="25000"/>
              <a:buNone/>
            </a:pPr>
            <a:r>
              <a:rPr lang="en-US" sz="3600" b="1" i="0" u="none" strike="noStrike" cap="none" dirty="0">
                <a:solidFill>
                  <a:srgbClr val="17375E"/>
                </a:solidFill>
                <a:latin typeface="Calibri"/>
                <a:ea typeface="Calibri"/>
                <a:cs typeface="Calibri"/>
                <a:sym typeface="Calibri"/>
              </a:rPr>
              <a:t>[Title of School Counseling Program’s </a:t>
            </a:r>
            <a:br>
              <a:rPr lang="en-US" sz="3600" b="1" i="0" u="none" strike="noStrike" cap="none" dirty="0">
                <a:solidFill>
                  <a:srgbClr val="17375E"/>
                </a:solidFill>
                <a:latin typeface="Calibri"/>
                <a:ea typeface="Calibri"/>
                <a:cs typeface="Calibri"/>
                <a:sym typeface="Calibri"/>
              </a:rPr>
            </a:br>
            <a:r>
              <a:rPr lang="en-US" sz="3600" b="1" i="0" u="none" strike="noStrike" cap="none" dirty="0">
                <a:solidFill>
                  <a:srgbClr val="17375E"/>
                </a:solidFill>
                <a:latin typeface="Calibri"/>
                <a:ea typeface="Calibri"/>
                <a:cs typeface="Calibri"/>
                <a:sym typeface="Calibri"/>
              </a:rPr>
              <a:t>Flashlight Presentation]</a:t>
            </a:r>
          </a:p>
        </p:txBody>
      </p:sp>
      <p:sp>
        <p:nvSpPr>
          <p:cNvPr id="61" name="Shape 61"/>
          <p:cNvSpPr txBox="1">
            <a:spLocks noGrp="1"/>
          </p:cNvSpPr>
          <p:nvPr>
            <p:ph type="subTitle" idx="1"/>
          </p:nvPr>
        </p:nvSpPr>
        <p:spPr>
          <a:xfrm>
            <a:off x="457199" y="2698761"/>
            <a:ext cx="8156448" cy="525748"/>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17365D"/>
              </a:buClr>
              <a:buSzPct val="25000"/>
              <a:buFont typeface="Noto Sans Symbols"/>
              <a:buNone/>
            </a:pPr>
            <a:r>
              <a:rPr lang="en-US" dirty="0"/>
              <a:t>[School Name’s] School Counseling Department</a:t>
            </a:r>
          </a:p>
        </p:txBody>
      </p:sp>
      <p:sp>
        <p:nvSpPr>
          <p:cNvPr id="62" name="Shape 62"/>
          <p:cNvSpPr txBox="1">
            <a:spLocks noGrp="1"/>
          </p:cNvSpPr>
          <p:nvPr>
            <p:ph type="body" idx="2"/>
          </p:nvPr>
        </p:nvSpPr>
        <p:spPr>
          <a:xfrm>
            <a:off x="6324600" y="6384923"/>
            <a:ext cx="2819400" cy="402336"/>
          </a:xfrm>
          <a:prstGeom prst="rect">
            <a:avLst/>
          </a:prstGeom>
          <a:solidFill>
            <a:srgbClr val="007979"/>
          </a:solidFill>
          <a:ln>
            <a:noFill/>
          </a:ln>
        </p:spPr>
        <p:txBody>
          <a:bodyPr lIns="91425" tIns="45700" rIns="91425" bIns="45700" anchor="ctr" anchorCtr="0">
            <a:noAutofit/>
          </a:bodyPr>
          <a:lstStyle/>
          <a:p>
            <a:pPr marL="0" marR="0" lvl="0" indent="0" algn="l" rtl="0">
              <a:spcBef>
                <a:spcPts val="0"/>
              </a:spcBef>
              <a:spcAft>
                <a:spcPts val="0"/>
              </a:spcAft>
              <a:buClr>
                <a:schemeClr val="lt1"/>
              </a:buClr>
              <a:buSzPct val="25000"/>
              <a:buFont typeface="Noto Sans Symbols"/>
              <a:buNone/>
            </a:pPr>
            <a:r>
              <a:rPr lang="en-US" sz="1600" u="none" strike="noStrike" cap="none" dirty="0">
                <a:solidFill>
                  <a:schemeClr val="lt1"/>
                </a:solidFill>
                <a:latin typeface="Oswald Light" charset="0"/>
                <a:ea typeface="Oswald Light" charset="0"/>
                <a:cs typeface="Oswald Light" charset="0"/>
                <a:sym typeface="Calibri"/>
              </a:rPr>
              <a:t>    Hatching Results</a:t>
            </a:r>
            <a:r>
              <a:rPr lang="en-US" sz="1400" u="none" strike="noStrike" cap="none" baseline="30000" dirty="0">
                <a:solidFill>
                  <a:schemeClr val="lt1"/>
                </a:solidFill>
                <a:latin typeface="Oswald Light" charset="0"/>
                <a:ea typeface="Oswald Light" charset="0"/>
                <a:cs typeface="Oswald Light" charset="0"/>
                <a:sym typeface="Calibri"/>
              </a:rPr>
              <a:t>®</a:t>
            </a:r>
            <a:endParaRPr lang="en-US" sz="1600" u="none" strike="noStrike" cap="none" dirty="0">
              <a:solidFill>
                <a:schemeClr val="lt1"/>
              </a:solidFill>
              <a:latin typeface="Oswald Light" charset="0"/>
              <a:ea typeface="Oswald Light" charset="0"/>
              <a:cs typeface="Oswald Light" charset="0"/>
              <a:sym typeface="Calibri"/>
            </a:endParaRPr>
          </a:p>
        </p:txBody>
      </p:sp>
      <p:sp>
        <p:nvSpPr>
          <p:cNvPr id="63" name="Shape 63"/>
          <p:cNvSpPr txBox="1">
            <a:spLocks noGrp="1"/>
          </p:cNvSpPr>
          <p:nvPr>
            <p:ph type="ftr" idx="11"/>
          </p:nvPr>
        </p:nvSpPr>
        <p:spPr>
          <a:xfrm>
            <a:off x="0" y="6384925"/>
            <a:ext cx="6235699" cy="401638"/>
          </a:xfrm>
          <a:prstGeom prst="rect">
            <a:avLst/>
          </a:prstGeom>
          <a:solidFill>
            <a:srgbClr val="17375E"/>
          </a:solidFill>
          <a:ln>
            <a:noFill/>
          </a:ln>
        </p:spPr>
        <p:txBody>
          <a:bodyPr lIns="0" tIns="45700" rIns="91425" bIns="45700" anchor="ctr" anchorCtr="0">
            <a:noAutofit/>
          </a:bodyPr>
          <a:lstStyle/>
          <a:p>
            <a:pPr lvl="0">
              <a:buSzPct val="25000"/>
            </a:pPr>
            <a:r>
              <a:rPr lang="en-US" sz="1200" dirty="0">
                <a:solidFill>
                  <a:srgbClr val="FFFFFF"/>
                </a:solidFill>
              </a:rPr>
              <a:t>From </a:t>
            </a:r>
            <a:r>
              <a:rPr lang="en-US" sz="1200" i="1" dirty="0">
                <a:solidFill>
                  <a:srgbClr val="FFFFFF"/>
                </a:solidFill>
              </a:rPr>
              <a:t>The Use of Data in School Counseling: Hatching Results for Students, Programs, and the Profession</a:t>
            </a:r>
            <a:r>
              <a:rPr lang="en-US" sz="1200" dirty="0">
                <a:solidFill>
                  <a:srgbClr val="FFFFFF"/>
                </a:solidFill>
              </a:rPr>
              <a:t> by Trish Hatch, PhD</a:t>
            </a:r>
            <a:endParaRPr lang="en-US" sz="1200" b="0" i="0" u="none" strike="noStrike" cap="none" dirty="0">
              <a:solidFill>
                <a:srgbClr val="FFFFFF"/>
              </a:solidFill>
              <a:sym typeface="Calibri"/>
            </a:endParaRPr>
          </a:p>
        </p:txBody>
      </p:sp>
      <p:sp>
        <p:nvSpPr>
          <p:cNvPr id="64" name="Shape 64"/>
          <p:cNvSpPr txBox="1">
            <a:spLocks noGrp="1"/>
          </p:cNvSpPr>
          <p:nvPr>
            <p:ph type="body" idx="3"/>
          </p:nvPr>
        </p:nvSpPr>
        <p:spPr>
          <a:xfrm>
            <a:off x="457199" y="4363812"/>
            <a:ext cx="4994729" cy="1862137"/>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17365D"/>
              </a:buClr>
              <a:buSzPct val="25000"/>
              <a:buFont typeface="Noto Sans Symbols"/>
              <a:buNone/>
            </a:pPr>
            <a:r>
              <a:rPr lang="en-US" b="0" dirty="0"/>
              <a:t>[Insert school counselor names]</a:t>
            </a:r>
          </a:p>
        </p:txBody>
      </p:sp>
      <p:sp>
        <p:nvSpPr>
          <p:cNvPr id="8" name="Shape 65"/>
          <p:cNvSpPr txBox="1">
            <a:spLocks/>
          </p:cNvSpPr>
          <p:nvPr/>
        </p:nvSpPr>
        <p:spPr>
          <a:xfrm>
            <a:off x="5729147" y="3855778"/>
            <a:ext cx="2884500" cy="1862100"/>
          </a:xfrm>
          <a:prstGeom prst="rect">
            <a:avLst/>
          </a:prstGeom>
          <a:solidFill>
            <a:schemeClr val="bg1">
              <a:lumMod val="95000"/>
            </a:schemeClr>
          </a:solidFill>
          <a:ln>
            <a:noFill/>
          </a:ln>
        </p:spPr>
        <p:txBody>
          <a:bodyPr lIns="91425" tIns="45700" rIns="91425" bIns="45700" anchor="ctr" anchorCtr="0">
            <a:noAutofit/>
          </a:bodyPr>
          <a:lstStyle>
            <a:defPPr marR="0" lvl="0" algn="l" rtl="0">
              <a:lnSpc>
                <a:spcPct val="100000"/>
              </a:lnSpc>
              <a:spcBef>
                <a:spcPts val="0"/>
              </a:spcBef>
              <a:spcAft>
                <a:spcPts val="0"/>
              </a:spcAft>
            </a:defPPr>
            <a:lvl1pPr marL="0" marR="0" lvl="0" indent="0" algn="ctr" rtl="0">
              <a:lnSpc>
                <a:spcPct val="100000"/>
              </a:lnSpc>
              <a:spcBef>
                <a:spcPts val="1200"/>
              </a:spcBef>
              <a:spcAft>
                <a:spcPts val="0"/>
              </a:spcAft>
              <a:buClr>
                <a:srgbClr val="17365D"/>
              </a:buClr>
              <a:buSzPct val="100000"/>
              <a:buFont typeface="Noto Sans Symbols"/>
              <a:buNone/>
              <a:defRPr sz="2400" b="1" i="0" u="none" strike="noStrike" cap="none">
                <a:solidFill>
                  <a:srgbClr val="17365D"/>
                </a:solidFill>
                <a:latin typeface="Calibri"/>
                <a:ea typeface="Calibri"/>
                <a:cs typeface="Calibri"/>
                <a:sym typeface="Calibri"/>
              </a:defRPr>
            </a:lvl1pPr>
            <a:lvl2pPr marL="744538" marR="0" lvl="1" indent="-261937" algn="l" rtl="0">
              <a:lnSpc>
                <a:spcPct val="100000"/>
              </a:lnSpc>
              <a:spcBef>
                <a:spcPts val="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65200" marR="0" lvl="2" indent="-76200" algn="l" rtl="0">
              <a:lnSpc>
                <a:spcPct val="100000"/>
              </a:lnSpc>
              <a:spcBef>
                <a:spcPts val="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057400" marR="0" lvl="4"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2514600" marR="0" lvl="5"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a:spcBef>
                <a:spcPts val="0"/>
              </a:spcBef>
              <a:buSzPct val="25000"/>
            </a:pPr>
            <a:r>
              <a:rPr lang="en-US" b="0"/>
              <a:t>[Insert School Photo/ Mascot Image/ Counseling Program Photo]</a:t>
            </a:r>
            <a:endParaRPr lang="en-US" b="0"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661" y="6036808"/>
            <a:ext cx="850899" cy="74975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0" y="0"/>
            <a:ext cx="9144000" cy="1079499"/>
          </a:xfrm>
          <a:prstGeom prst="rect">
            <a:avLst/>
          </a:prstGeom>
          <a:solidFill>
            <a:srgbClr val="007979"/>
          </a:solidFill>
          <a:ln>
            <a:noFill/>
          </a:ln>
        </p:spPr>
        <p:txBody>
          <a:bodyPr lIns="91425" tIns="45700" rIns="91425" bIns="45700" anchor="ctr" anchorCtr="0">
            <a:noAutofit/>
          </a:bodyPr>
          <a:lstStyle/>
          <a:p>
            <a:pPr marL="457200" marR="0" lvl="0" indent="0" algn="l" rtl="0">
              <a:spcBef>
                <a:spcPts val="0"/>
              </a:spcBef>
              <a:spcAft>
                <a:spcPts val="0"/>
              </a:spcAft>
              <a:buSzPct val="25000"/>
              <a:buNone/>
            </a:pPr>
            <a:r>
              <a:rPr lang="en-US" sz="3600" b="0" i="0" u="none" strike="noStrike" cap="none">
                <a:solidFill>
                  <a:schemeClr val="bg1"/>
                </a:solidFill>
                <a:latin typeface="Franklin Gothic Demi Cond" charset="0"/>
                <a:ea typeface="Franklin Gothic Demi Cond" charset="0"/>
                <a:cs typeface="Franklin Gothic Demi Cond" charset="0"/>
                <a:sym typeface="Calibri"/>
              </a:rPr>
              <a:t>Perception Data</a:t>
            </a:r>
          </a:p>
        </p:txBody>
      </p:sp>
      <p:sp>
        <p:nvSpPr>
          <p:cNvPr id="123" name="Shape 123"/>
          <p:cNvSpPr txBox="1">
            <a:spLocks noGrp="1"/>
          </p:cNvSpPr>
          <p:nvPr>
            <p:ph type="ftr" idx="11"/>
          </p:nvPr>
        </p:nvSpPr>
        <p:spPr>
          <a:xfrm>
            <a:off x="0" y="6384925"/>
            <a:ext cx="6235699" cy="401638"/>
          </a:xfrm>
          <a:prstGeom prst="rect">
            <a:avLst/>
          </a:prstGeom>
          <a:noFill/>
          <a:ln>
            <a:noFill/>
          </a:ln>
        </p:spPr>
        <p:txBody>
          <a:bodyPr lIns="91425" tIns="45700" rIns="91425" bIns="45700" anchor="ctr" anchorCtr="0">
            <a:noAutofit/>
          </a:bodyPr>
          <a:lstStyle/>
          <a:p>
            <a:pPr marL="457200" marR="0" lvl="0" indent="0" algn="l" rtl="0">
              <a:spcBef>
                <a:spcPts val="0"/>
              </a:spcBef>
              <a:buSzPct val="25000"/>
              <a:buNone/>
            </a:pPr>
            <a:r>
              <a:rPr lang="en-US" sz="2000" b="0" i="0" u="none" strike="noStrike" cap="none">
                <a:solidFill>
                  <a:srgbClr val="FFFFFF"/>
                </a:solidFill>
                <a:latin typeface="Calibri"/>
                <a:ea typeface="Calibri"/>
                <a:cs typeface="Calibri"/>
                <a:sym typeface="Calibri"/>
              </a:rPr>
              <a:t>School Name – School Counseling Department</a:t>
            </a:r>
          </a:p>
        </p:txBody>
      </p:sp>
      <p:sp>
        <p:nvSpPr>
          <p:cNvPr id="124" name="Shape 124"/>
          <p:cNvSpPr txBox="1">
            <a:spLocks noGrp="1"/>
          </p:cNvSpPr>
          <p:nvPr>
            <p:ph type="sldNum" idx="12"/>
          </p:nvPr>
        </p:nvSpPr>
        <p:spPr>
          <a:xfrm>
            <a:off x="6324600" y="6386512"/>
            <a:ext cx="2816225" cy="401637"/>
          </a:xfrm>
          <a:prstGeom prst="rect">
            <a:avLst/>
          </a:prstGeom>
          <a:solidFill>
            <a:srgbClr val="007979"/>
          </a:solid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rgbClr val="FFFFFF"/>
                </a:solidFill>
                <a:latin typeface="Calibri"/>
                <a:ea typeface="Calibri"/>
                <a:cs typeface="Calibri"/>
                <a:sym typeface="Calibri"/>
              </a:rPr>
              <a:t>10</a:t>
            </a:fld>
            <a:endParaRPr lang="en-US" sz="2000" b="0" i="0" u="none" strike="noStrike" cap="none">
              <a:solidFill>
                <a:srgbClr val="FFFFFF"/>
              </a:solidFill>
              <a:latin typeface="Calibri"/>
              <a:ea typeface="Calibri"/>
              <a:cs typeface="Calibri"/>
              <a:sym typeface="Calibri"/>
            </a:endParaRPr>
          </a:p>
        </p:txBody>
      </p:sp>
      <p:sp>
        <p:nvSpPr>
          <p:cNvPr id="125" name="Shape 125"/>
          <p:cNvSpPr txBox="1"/>
          <p:nvPr/>
        </p:nvSpPr>
        <p:spPr>
          <a:xfrm>
            <a:off x="4929730" y="1678519"/>
            <a:ext cx="3798570" cy="3996332"/>
          </a:xfrm>
          <a:prstGeom prst="rect">
            <a:avLst/>
          </a:prstGeom>
          <a:noFill/>
          <a:ln>
            <a:noFill/>
          </a:ln>
        </p:spPr>
        <p:txBody>
          <a:bodyPr lIns="91425" tIns="91425" rIns="91425" bIns="91425" anchor="t" anchorCtr="0">
            <a:noAutofit/>
          </a:bodyPr>
          <a:lstStyle/>
          <a:p>
            <a:pPr lvl="0">
              <a:buClr>
                <a:srgbClr val="000000"/>
              </a:buClr>
              <a:buSzPct val="25000"/>
            </a:pPr>
            <a:r>
              <a:rPr lang="en-US" sz="2000" b="1" dirty="0">
                <a:latin typeface="News Gothic MT" charset="0"/>
                <a:ea typeface="News Gothic MT" charset="0"/>
                <a:cs typeface="News Gothic MT" charset="0"/>
                <a:sym typeface="Calibri"/>
              </a:rPr>
              <a:t>[Insert Statement Regarding Perception Data]</a:t>
            </a:r>
          </a:p>
        </p:txBody>
      </p:sp>
      <p:cxnSp>
        <p:nvCxnSpPr>
          <p:cNvPr id="7" name="Straight Connector 6"/>
          <p:cNvCxnSpPr>
            <a:cxnSpLocks/>
          </p:cNvCxnSpPr>
          <p:nvPr/>
        </p:nvCxnSpPr>
        <p:spPr>
          <a:xfrm>
            <a:off x="4726858" y="1600200"/>
            <a:ext cx="7374" cy="4085303"/>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661" y="6036808"/>
            <a:ext cx="850899" cy="749755"/>
          </a:xfrm>
          <a:prstGeom prst="rect">
            <a:avLst/>
          </a:prstGeom>
        </p:spPr>
      </p:pic>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688183" y="2402768"/>
            <a:ext cx="3386134" cy="2480166"/>
          </a:xfrm>
          <a:prstGeom prst="rect">
            <a:avLst/>
          </a:prstGeom>
          <a:ln w="38100">
            <a:solidFill>
              <a:srgbClr val="007979"/>
            </a:solidFill>
            <a:miter lim="800000"/>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0"/>
            <a:ext cx="9140825" cy="1079499"/>
          </a:xfrm>
          <a:prstGeom prst="rect">
            <a:avLst/>
          </a:prstGeom>
          <a:solidFill>
            <a:srgbClr val="007979"/>
          </a:solidFill>
          <a:ln>
            <a:noFill/>
          </a:ln>
        </p:spPr>
        <p:txBody>
          <a:bodyPr lIns="91425" tIns="45700" rIns="91425" bIns="45700" anchor="ctr" anchorCtr="0">
            <a:noAutofit/>
          </a:bodyPr>
          <a:lstStyle/>
          <a:p>
            <a:pPr marL="457200" marR="0" lvl="0" indent="0" algn="l" rtl="0">
              <a:spcBef>
                <a:spcPts val="0"/>
              </a:spcBef>
              <a:spcAft>
                <a:spcPts val="0"/>
              </a:spcAft>
              <a:buSzPct val="25000"/>
              <a:buNone/>
            </a:pPr>
            <a:r>
              <a:rPr lang="en-US" sz="3600" b="0" i="0" u="none" strike="noStrike" cap="none">
                <a:solidFill>
                  <a:schemeClr val="bg1"/>
                </a:solidFill>
                <a:latin typeface="Franklin Gothic Demi Cond" charset="0"/>
                <a:ea typeface="Franklin Gothic Demi Cond" charset="0"/>
                <a:cs typeface="Franklin Gothic Demi Cond" charset="0"/>
                <a:sym typeface="Calibri"/>
              </a:rPr>
              <a:t>Outcome Data</a:t>
            </a:r>
          </a:p>
        </p:txBody>
      </p:sp>
      <p:sp>
        <p:nvSpPr>
          <p:cNvPr id="133" name="Shape 133"/>
          <p:cNvSpPr txBox="1">
            <a:spLocks noGrp="1"/>
          </p:cNvSpPr>
          <p:nvPr>
            <p:ph type="ftr" idx="11"/>
          </p:nvPr>
        </p:nvSpPr>
        <p:spPr>
          <a:xfrm>
            <a:off x="0" y="6384925"/>
            <a:ext cx="6235699" cy="401638"/>
          </a:xfrm>
          <a:prstGeom prst="rect">
            <a:avLst/>
          </a:prstGeom>
          <a:noFill/>
          <a:ln>
            <a:noFill/>
          </a:ln>
        </p:spPr>
        <p:txBody>
          <a:bodyPr lIns="91425" tIns="45700" rIns="91425" bIns="45700" anchor="ctr" anchorCtr="0">
            <a:noAutofit/>
          </a:bodyPr>
          <a:lstStyle/>
          <a:p>
            <a:pPr marL="457200" marR="0" lvl="0" indent="0" algn="l" rtl="0">
              <a:spcBef>
                <a:spcPts val="0"/>
              </a:spcBef>
              <a:buSzPct val="25000"/>
              <a:buNone/>
            </a:pPr>
            <a:r>
              <a:rPr lang="en-US" sz="2000" b="0" i="0" u="none" strike="noStrike" cap="none">
                <a:solidFill>
                  <a:srgbClr val="FFFFFF"/>
                </a:solidFill>
                <a:latin typeface="Calibri"/>
                <a:ea typeface="Calibri"/>
                <a:cs typeface="Calibri"/>
                <a:sym typeface="Calibri"/>
              </a:rPr>
              <a:t>School Name – School Counseling Department</a:t>
            </a:r>
          </a:p>
        </p:txBody>
      </p:sp>
      <p:sp>
        <p:nvSpPr>
          <p:cNvPr id="134" name="Shape 134"/>
          <p:cNvSpPr txBox="1">
            <a:spLocks noGrp="1"/>
          </p:cNvSpPr>
          <p:nvPr>
            <p:ph type="sldNum" idx="12"/>
          </p:nvPr>
        </p:nvSpPr>
        <p:spPr>
          <a:xfrm>
            <a:off x="6324600" y="6386512"/>
            <a:ext cx="2816225" cy="401637"/>
          </a:xfrm>
          <a:prstGeom prst="rect">
            <a:avLst/>
          </a:prstGeom>
          <a:solidFill>
            <a:srgbClr val="007979"/>
          </a:solid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rgbClr val="FFFFFF"/>
                </a:solidFill>
                <a:latin typeface="Calibri"/>
                <a:ea typeface="Calibri"/>
                <a:cs typeface="Calibri"/>
                <a:sym typeface="Calibri"/>
              </a:rPr>
              <a:t>11</a:t>
            </a:fld>
            <a:endParaRPr lang="en-US" sz="2000" b="0" i="0" u="none" strike="noStrike" cap="none">
              <a:solidFill>
                <a:srgbClr val="FFFFFF"/>
              </a:solidFill>
              <a:latin typeface="Calibri"/>
              <a:ea typeface="Calibri"/>
              <a:cs typeface="Calibri"/>
              <a:sym typeface="Calibri"/>
            </a:endParaRPr>
          </a:p>
        </p:txBody>
      </p:sp>
      <p:sp>
        <p:nvSpPr>
          <p:cNvPr id="2" name="Rectangle 1"/>
          <p:cNvSpPr/>
          <p:nvPr/>
        </p:nvSpPr>
        <p:spPr>
          <a:xfrm>
            <a:off x="866775" y="5551587"/>
            <a:ext cx="7519988" cy="400110"/>
          </a:xfrm>
          <a:prstGeom prst="rect">
            <a:avLst/>
          </a:prstGeom>
        </p:spPr>
        <p:txBody>
          <a:bodyPr wrap="square">
            <a:spAutoFit/>
          </a:bodyPr>
          <a:lstStyle/>
          <a:p>
            <a:pPr lvl="0" algn="ctr">
              <a:buClr>
                <a:schemeClr val="dk1"/>
              </a:buClr>
              <a:buSzPct val="25000"/>
            </a:pPr>
            <a:r>
              <a:rPr lang="en-US" sz="2000" b="1" dirty="0">
                <a:solidFill>
                  <a:srgbClr val="17375E"/>
                </a:solidFill>
                <a:latin typeface="News Gothic MT" charset="0"/>
                <a:ea typeface="News Gothic MT" charset="0"/>
                <a:cs typeface="News Gothic MT" charset="0"/>
                <a:sym typeface="Calibri"/>
              </a:rPr>
              <a:t>[Insert Statement</a:t>
            </a:r>
            <a:r>
              <a:rPr lang="en-US" sz="2000" b="1" dirty="0">
                <a:solidFill>
                  <a:srgbClr val="17375E"/>
                </a:solidFill>
                <a:latin typeface="News Gothic MT" charset="0"/>
                <a:ea typeface="News Gothic MT" charset="0"/>
                <a:cs typeface="News Gothic MT" charset="0"/>
              </a:rPr>
              <a:t> Regarding Outcome Data</a:t>
            </a:r>
            <a:r>
              <a:rPr lang="en-US" sz="2000" b="1" dirty="0">
                <a:solidFill>
                  <a:srgbClr val="17375E"/>
                </a:solidFill>
                <a:latin typeface="News Gothic MT" charset="0"/>
                <a:ea typeface="News Gothic MT" charset="0"/>
                <a:cs typeface="News Gothic MT" charset="0"/>
                <a:sym typeface="Calibri"/>
              </a:rPr>
              <a:t>]</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661" y="6036808"/>
            <a:ext cx="850899" cy="749755"/>
          </a:xfrm>
          <a:prstGeom prst="rect">
            <a:avLst/>
          </a:prstGeom>
        </p:spPr>
      </p:pic>
      <p:pic>
        <p:nvPicPr>
          <p:cNvPr id="8" name="Picture 7"/>
          <p:cNvPicPr/>
          <p:nvPr/>
        </p:nvPicPr>
        <p:blipFill>
          <a:blip r:embed="rId4">
            <a:extLst>
              <a:ext uri="{28A0092B-C50C-407E-A947-70E740481C1C}">
                <a14:useLocalDpi xmlns:a14="http://schemas.microsoft.com/office/drawing/2010/main" val="0"/>
              </a:ext>
            </a:extLst>
          </a:blip>
          <a:stretch>
            <a:fillRect/>
          </a:stretch>
        </p:blipFill>
        <p:spPr>
          <a:xfrm>
            <a:off x="2031856" y="1581119"/>
            <a:ext cx="5189826" cy="3468848"/>
          </a:xfrm>
          <a:prstGeom prst="rect">
            <a:avLst/>
          </a:prstGeom>
          <a:ln w="38100">
            <a:solidFill>
              <a:srgbClr val="007979"/>
            </a:solidFill>
            <a:miter lim="800000"/>
          </a:ln>
        </p:spPr>
      </p:pic>
    </p:spTree>
    <p:extLst>
      <p:ext uri="{BB962C8B-B14F-4D97-AF65-F5344CB8AC3E}">
        <p14:creationId xmlns:p14="http://schemas.microsoft.com/office/powerpoint/2010/main" val="3922858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0" y="0"/>
            <a:ext cx="9144000" cy="1079499"/>
          </a:xfrm>
          <a:prstGeom prst="rect">
            <a:avLst/>
          </a:prstGeom>
          <a:solidFill>
            <a:srgbClr val="007979"/>
          </a:solidFill>
          <a:ln>
            <a:noFill/>
          </a:ln>
        </p:spPr>
        <p:txBody>
          <a:bodyPr lIns="91425" tIns="45700" rIns="91425" bIns="45700" anchor="ctr" anchorCtr="0">
            <a:noAutofit/>
          </a:bodyPr>
          <a:lstStyle/>
          <a:p>
            <a:pPr marL="457200" marR="0" lvl="0" indent="0" algn="l" rtl="0">
              <a:spcBef>
                <a:spcPts val="0"/>
              </a:spcBef>
              <a:spcAft>
                <a:spcPts val="0"/>
              </a:spcAft>
              <a:buSzPct val="25000"/>
              <a:buNone/>
            </a:pPr>
            <a:r>
              <a:rPr lang="en-US" sz="3600" b="0" i="0" u="none" strike="noStrike" cap="none" dirty="0">
                <a:solidFill>
                  <a:schemeClr val="bg1"/>
                </a:solidFill>
                <a:latin typeface="Franklin Gothic Demi Cond" charset="0"/>
                <a:ea typeface="Franklin Gothic Demi Cond" charset="0"/>
                <a:cs typeface="Franklin Gothic Demi Cond" charset="0"/>
                <a:sym typeface="Calibri"/>
              </a:rPr>
              <a:t>Summary and Implications</a:t>
            </a:r>
          </a:p>
        </p:txBody>
      </p:sp>
      <p:sp>
        <p:nvSpPr>
          <p:cNvPr id="150" name="Shape 150"/>
          <p:cNvSpPr txBox="1">
            <a:spLocks noGrp="1"/>
          </p:cNvSpPr>
          <p:nvPr>
            <p:ph type="body" idx="1"/>
          </p:nvPr>
        </p:nvSpPr>
        <p:spPr>
          <a:xfrm>
            <a:off x="593725" y="1536700"/>
            <a:ext cx="7956549" cy="4389437"/>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Noto Sans Symbols"/>
              <a:buChar char="▪"/>
            </a:pPr>
            <a:r>
              <a:rPr lang="en-US" sz="2000" b="1" i="0" u="none" strike="noStrike" cap="none" dirty="0">
                <a:solidFill>
                  <a:srgbClr val="17375E"/>
                </a:solidFill>
                <a:latin typeface="News Gothic MT" charset="0"/>
                <a:ea typeface="News Gothic MT" charset="0"/>
                <a:cs typeface="News Gothic MT" charset="0"/>
                <a:sym typeface="Calibri"/>
              </a:rPr>
              <a:t>[Insert summary bulleted list of your results and the overall impact of your curriculum]</a:t>
            </a:r>
          </a:p>
          <a:p>
            <a:pPr marL="342900" marR="0" lvl="0" indent="-342900" algn="l" rtl="0">
              <a:spcBef>
                <a:spcPts val="1200"/>
              </a:spcBef>
              <a:spcAft>
                <a:spcPts val="0"/>
              </a:spcAft>
              <a:buClr>
                <a:schemeClr val="dk1"/>
              </a:buClr>
              <a:buSzPct val="100000"/>
              <a:buFont typeface="Noto Sans Symbols"/>
              <a:buChar char="▪"/>
            </a:pPr>
            <a:r>
              <a:rPr lang="en-US" sz="2000" b="0" i="0" u="none" strike="noStrike" cap="none" dirty="0">
                <a:solidFill>
                  <a:srgbClr val="17375E"/>
                </a:solidFill>
                <a:latin typeface="News Gothic MT" charset="0"/>
                <a:ea typeface="News Gothic MT" charset="0"/>
                <a:cs typeface="News Gothic MT" charset="0"/>
                <a:sym typeface="Calibri"/>
              </a:rPr>
              <a:t>Cont.</a:t>
            </a:r>
          </a:p>
          <a:p>
            <a:pPr marL="342900" marR="0" lvl="0" indent="-342900" algn="l" rtl="0">
              <a:spcBef>
                <a:spcPts val="1200"/>
              </a:spcBef>
              <a:spcAft>
                <a:spcPts val="0"/>
              </a:spcAft>
              <a:buClr>
                <a:schemeClr val="dk1"/>
              </a:buClr>
              <a:buSzPct val="100000"/>
              <a:buFont typeface="Noto Sans Symbols"/>
              <a:buChar char="▪"/>
            </a:pPr>
            <a:r>
              <a:rPr lang="en-US" sz="2000" b="0" i="0" u="none" strike="noStrike" cap="none" dirty="0">
                <a:solidFill>
                  <a:srgbClr val="17375E"/>
                </a:solidFill>
                <a:latin typeface="News Gothic MT" charset="0"/>
                <a:ea typeface="News Gothic MT" charset="0"/>
                <a:cs typeface="News Gothic MT" charset="0"/>
                <a:sym typeface="Calibri"/>
              </a:rPr>
              <a:t>Cont.</a:t>
            </a:r>
          </a:p>
          <a:p>
            <a:pPr indent="-342900"/>
            <a:r>
              <a:rPr lang="en-US" sz="2000" dirty="0">
                <a:solidFill>
                  <a:srgbClr val="17375E"/>
                </a:solidFill>
                <a:latin typeface="News Gothic MT" charset="0"/>
                <a:ea typeface="News Gothic MT" charset="0"/>
                <a:cs typeface="News Gothic MT" charset="0"/>
              </a:rPr>
              <a:t>Cont.</a:t>
            </a:r>
          </a:p>
          <a:p>
            <a:pPr marL="342900" marR="0" lvl="0" indent="-342900" algn="l" rtl="0">
              <a:spcBef>
                <a:spcPts val="1200"/>
              </a:spcBef>
              <a:spcAft>
                <a:spcPts val="0"/>
              </a:spcAft>
              <a:buClr>
                <a:schemeClr val="dk1"/>
              </a:buClr>
              <a:buSzPct val="100000"/>
              <a:buFont typeface="Noto Sans Symbols"/>
              <a:buChar char="▪"/>
            </a:pPr>
            <a:endParaRPr lang="en-US" sz="2000" b="0" i="0" u="none" strike="noStrike" cap="none" dirty="0">
              <a:solidFill>
                <a:srgbClr val="17375E"/>
              </a:solidFill>
              <a:latin typeface="News Gothic MT" charset="0"/>
              <a:ea typeface="News Gothic MT" charset="0"/>
              <a:cs typeface="News Gothic MT" charset="0"/>
              <a:sym typeface="Calibri"/>
            </a:endParaRPr>
          </a:p>
        </p:txBody>
      </p:sp>
      <p:sp>
        <p:nvSpPr>
          <p:cNvPr id="151" name="Shape 151"/>
          <p:cNvSpPr txBox="1">
            <a:spLocks noGrp="1"/>
          </p:cNvSpPr>
          <p:nvPr>
            <p:ph type="ftr" idx="11"/>
          </p:nvPr>
        </p:nvSpPr>
        <p:spPr>
          <a:xfrm>
            <a:off x="0" y="6384925"/>
            <a:ext cx="6235699" cy="401638"/>
          </a:xfrm>
          <a:prstGeom prst="rect">
            <a:avLst/>
          </a:prstGeom>
          <a:noFill/>
          <a:ln>
            <a:noFill/>
          </a:ln>
        </p:spPr>
        <p:txBody>
          <a:bodyPr lIns="91425" tIns="45700" rIns="91425" bIns="45700" anchor="ctr" anchorCtr="0">
            <a:noAutofit/>
          </a:bodyPr>
          <a:lstStyle/>
          <a:p>
            <a:pPr marL="457200" marR="0" lvl="0" indent="0" algn="l" rtl="0">
              <a:spcBef>
                <a:spcPts val="0"/>
              </a:spcBef>
              <a:buSzPct val="25000"/>
              <a:buNone/>
            </a:pPr>
            <a:r>
              <a:rPr lang="en-US" sz="2000" b="0" i="0" u="none" strike="noStrike" cap="none">
                <a:solidFill>
                  <a:srgbClr val="FFFFFF"/>
                </a:solidFill>
                <a:latin typeface="Calibri"/>
                <a:ea typeface="Calibri"/>
                <a:cs typeface="Calibri"/>
                <a:sym typeface="Calibri"/>
              </a:rPr>
              <a:t>School Name – School Counseling Department</a:t>
            </a:r>
          </a:p>
        </p:txBody>
      </p:sp>
      <p:sp>
        <p:nvSpPr>
          <p:cNvPr id="152" name="Shape 152"/>
          <p:cNvSpPr txBox="1">
            <a:spLocks noGrp="1"/>
          </p:cNvSpPr>
          <p:nvPr>
            <p:ph type="sldNum" idx="12"/>
          </p:nvPr>
        </p:nvSpPr>
        <p:spPr>
          <a:xfrm>
            <a:off x="6324600" y="6386512"/>
            <a:ext cx="2816225" cy="401637"/>
          </a:xfrm>
          <a:prstGeom prst="rect">
            <a:avLst/>
          </a:prstGeom>
          <a:solidFill>
            <a:srgbClr val="007979"/>
          </a:solid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rgbClr val="FFFFFF"/>
                </a:solidFill>
                <a:latin typeface="Calibri"/>
                <a:ea typeface="Calibri"/>
                <a:cs typeface="Calibri"/>
                <a:sym typeface="Calibri"/>
              </a:rPr>
              <a:t>12</a:t>
            </a:fld>
            <a:endParaRPr lang="en-US" sz="2000" b="0" i="0" u="none" strike="noStrike" cap="none">
              <a:solidFill>
                <a:srgbClr val="FFFFFF"/>
              </a:solidFill>
              <a:latin typeface="Calibri"/>
              <a:ea typeface="Calibri"/>
              <a:cs typeface="Calibri"/>
              <a:sym typeface="Calibri"/>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661" y="6036808"/>
            <a:ext cx="850899" cy="74975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0" y="0"/>
            <a:ext cx="9144000" cy="1079499"/>
          </a:xfrm>
          <a:prstGeom prst="rect">
            <a:avLst/>
          </a:prstGeom>
          <a:solidFill>
            <a:srgbClr val="007979"/>
          </a:solidFill>
          <a:ln>
            <a:noFill/>
          </a:ln>
        </p:spPr>
        <p:txBody>
          <a:bodyPr lIns="91425" tIns="45700" rIns="91425" bIns="45700" anchor="ctr" anchorCtr="0">
            <a:noAutofit/>
          </a:bodyPr>
          <a:lstStyle/>
          <a:p>
            <a:pPr marL="457200" marR="0" lvl="0" indent="0" algn="l" rtl="0">
              <a:spcBef>
                <a:spcPts val="0"/>
              </a:spcBef>
              <a:spcAft>
                <a:spcPts val="0"/>
              </a:spcAft>
              <a:buSzPct val="25000"/>
              <a:buNone/>
            </a:pPr>
            <a:r>
              <a:rPr lang="en-US" sz="3600" b="0" i="0" u="none" strike="noStrike" cap="none" dirty="0">
                <a:solidFill>
                  <a:schemeClr val="bg1"/>
                </a:solidFill>
                <a:latin typeface="Franklin Gothic Demi Cond" charset="0"/>
                <a:ea typeface="Franklin Gothic Demi Cond" charset="0"/>
                <a:cs typeface="Franklin Gothic Demi Cond" charset="0"/>
                <a:sym typeface="Calibri"/>
              </a:rPr>
              <a:t>Limitations </a:t>
            </a:r>
            <a:r>
              <a:rPr lang="en-US" sz="3200" b="0" i="0" u="none" strike="noStrike" cap="none" dirty="0">
                <a:solidFill>
                  <a:schemeClr val="bg1"/>
                </a:solidFill>
                <a:latin typeface="Franklin Gothic Demi Cond" charset="0"/>
                <a:ea typeface="Franklin Gothic Demi Cond" charset="0"/>
                <a:cs typeface="Franklin Gothic Demi Cond" charset="0"/>
                <a:sym typeface="Calibri"/>
              </a:rPr>
              <a:t>(OPTIONAL)</a:t>
            </a:r>
            <a:endParaRPr lang="en-US" sz="3600" b="0" i="0" u="none" strike="noStrike" cap="none" dirty="0">
              <a:solidFill>
                <a:schemeClr val="bg1"/>
              </a:solidFill>
              <a:latin typeface="Franklin Gothic Demi Cond" charset="0"/>
              <a:ea typeface="Franklin Gothic Demi Cond" charset="0"/>
              <a:cs typeface="Franklin Gothic Demi Cond" charset="0"/>
              <a:sym typeface="Calibri"/>
            </a:endParaRPr>
          </a:p>
        </p:txBody>
      </p:sp>
      <p:sp>
        <p:nvSpPr>
          <p:cNvPr id="141" name="Shape 141"/>
          <p:cNvSpPr txBox="1">
            <a:spLocks noGrp="1"/>
          </p:cNvSpPr>
          <p:nvPr>
            <p:ph type="body" idx="1"/>
          </p:nvPr>
        </p:nvSpPr>
        <p:spPr>
          <a:xfrm>
            <a:off x="593725" y="1536700"/>
            <a:ext cx="7956549" cy="4389437"/>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Noto Sans Symbols"/>
              <a:buChar char="▪"/>
            </a:pPr>
            <a:r>
              <a:rPr lang="en-US" sz="2000" b="1" i="0" u="none" strike="noStrike" cap="none" dirty="0">
                <a:solidFill>
                  <a:srgbClr val="17375E"/>
                </a:solidFill>
                <a:latin typeface="News Gothic MT" charset="0"/>
                <a:ea typeface="News Gothic MT" charset="0"/>
                <a:cs typeface="News Gothic MT" charset="0"/>
                <a:sym typeface="Calibri"/>
              </a:rPr>
              <a:t>[Insert bulleted list of challenges encountered]</a:t>
            </a:r>
          </a:p>
          <a:p>
            <a:pPr marL="342900" marR="0" lvl="0" indent="-342900" algn="l" rtl="0">
              <a:spcBef>
                <a:spcPts val="1200"/>
              </a:spcBef>
              <a:spcAft>
                <a:spcPts val="0"/>
              </a:spcAft>
              <a:buClr>
                <a:schemeClr val="dk1"/>
              </a:buClr>
              <a:buSzPct val="100000"/>
              <a:buFont typeface="Noto Sans Symbols"/>
              <a:buChar char="▪"/>
            </a:pPr>
            <a:r>
              <a:rPr lang="en-US" sz="2000" b="0" i="0" u="none" strike="noStrike" cap="none" dirty="0">
                <a:solidFill>
                  <a:srgbClr val="17375E"/>
                </a:solidFill>
                <a:latin typeface="News Gothic MT" charset="0"/>
                <a:ea typeface="News Gothic MT" charset="0"/>
                <a:cs typeface="News Gothic MT" charset="0"/>
                <a:sym typeface="Calibri"/>
              </a:rPr>
              <a:t>Cont.</a:t>
            </a:r>
          </a:p>
          <a:p>
            <a:pPr marL="342900" marR="0" lvl="0" indent="-342900" algn="l" rtl="0">
              <a:spcBef>
                <a:spcPts val="1200"/>
              </a:spcBef>
              <a:spcAft>
                <a:spcPts val="0"/>
              </a:spcAft>
              <a:buClr>
                <a:schemeClr val="dk1"/>
              </a:buClr>
              <a:buSzPct val="100000"/>
              <a:buFont typeface="Noto Sans Symbols"/>
              <a:buChar char="▪"/>
            </a:pPr>
            <a:r>
              <a:rPr lang="en-US" sz="2000" b="0" i="0" u="none" strike="noStrike" cap="none" dirty="0">
                <a:solidFill>
                  <a:srgbClr val="17375E"/>
                </a:solidFill>
                <a:latin typeface="News Gothic MT" charset="0"/>
                <a:ea typeface="News Gothic MT" charset="0"/>
                <a:cs typeface="News Gothic MT" charset="0"/>
                <a:sym typeface="Calibri"/>
              </a:rPr>
              <a:t>Cont.</a:t>
            </a:r>
          </a:p>
          <a:p>
            <a:pPr indent="-342900"/>
            <a:r>
              <a:rPr lang="en-US" sz="2000" dirty="0">
                <a:solidFill>
                  <a:srgbClr val="17375E"/>
                </a:solidFill>
                <a:latin typeface="News Gothic MT" charset="0"/>
                <a:ea typeface="News Gothic MT" charset="0"/>
                <a:cs typeface="News Gothic MT" charset="0"/>
              </a:rPr>
              <a:t>Cont.</a:t>
            </a:r>
          </a:p>
          <a:p>
            <a:pPr marL="342900" marR="0" lvl="0" indent="-342900" algn="l" rtl="0">
              <a:spcBef>
                <a:spcPts val="1200"/>
              </a:spcBef>
              <a:spcAft>
                <a:spcPts val="0"/>
              </a:spcAft>
              <a:buClr>
                <a:schemeClr val="dk1"/>
              </a:buClr>
              <a:buSzPct val="100000"/>
              <a:buFont typeface="Noto Sans Symbols"/>
              <a:buChar char="▪"/>
            </a:pPr>
            <a:endParaRPr lang="en-US" sz="2000" b="0" i="0" u="none" strike="noStrike" cap="none" dirty="0">
              <a:solidFill>
                <a:srgbClr val="17375E"/>
              </a:solidFill>
              <a:latin typeface="News Gothic MT" charset="0"/>
              <a:ea typeface="News Gothic MT" charset="0"/>
              <a:cs typeface="News Gothic MT" charset="0"/>
              <a:sym typeface="Calibri"/>
            </a:endParaRPr>
          </a:p>
        </p:txBody>
      </p:sp>
      <p:sp>
        <p:nvSpPr>
          <p:cNvPr id="142" name="Shape 142"/>
          <p:cNvSpPr txBox="1">
            <a:spLocks noGrp="1"/>
          </p:cNvSpPr>
          <p:nvPr>
            <p:ph type="ftr" idx="11"/>
          </p:nvPr>
        </p:nvSpPr>
        <p:spPr>
          <a:xfrm>
            <a:off x="0" y="6384925"/>
            <a:ext cx="6235699" cy="401638"/>
          </a:xfrm>
          <a:prstGeom prst="rect">
            <a:avLst/>
          </a:prstGeom>
          <a:noFill/>
          <a:ln>
            <a:noFill/>
          </a:ln>
        </p:spPr>
        <p:txBody>
          <a:bodyPr lIns="91425" tIns="45700" rIns="91425" bIns="45700" anchor="ctr" anchorCtr="0">
            <a:noAutofit/>
          </a:bodyPr>
          <a:lstStyle/>
          <a:p>
            <a:pPr marL="457200" marR="0" lvl="0" indent="0" algn="l" rtl="0">
              <a:spcBef>
                <a:spcPts val="0"/>
              </a:spcBef>
              <a:buSzPct val="25000"/>
              <a:buNone/>
            </a:pPr>
            <a:r>
              <a:rPr lang="en-US" sz="2000" b="0" i="0" u="none" strike="noStrike" cap="none">
                <a:solidFill>
                  <a:srgbClr val="FFFFFF"/>
                </a:solidFill>
                <a:latin typeface="Calibri"/>
                <a:ea typeface="Calibri"/>
                <a:cs typeface="Calibri"/>
                <a:sym typeface="Calibri"/>
              </a:rPr>
              <a:t>School Name – School Counseling Department</a:t>
            </a:r>
          </a:p>
        </p:txBody>
      </p:sp>
      <p:sp>
        <p:nvSpPr>
          <p:cNvPr id="143" name="Shape 143"/>
          <p:cNvSpPr txBox="1">
            <a:spLocks noGrp="1"/>
          </p:cNvSpPr>
          <p:nvPr>
            <p:ph type="sldNum" idx="12"/>
          </p:nvPr>
        </p:nvSpPr>
        <p:spPr>
          <a:xfrm>
            <a:off x="6324600" y="6386512"/>
            <a:ext cx="2816225" cy="401637"/>
          </a:xfrm>
          <a:prstGeom prst="rect">
            <a:avLst/>
          </a:prstGeom>
          <a:solidFill>
            <a:srgbClr val="007979"/>
          </a:solid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rgbClr val="FFFFFF"/>
                </a:solidFill>
                <a:latin typeface="Calibri"/>
                <a:ea typeface="Calibri"/>
                <a:cs typeface="Calibri"/>
                <a:sym typeface="Calibri"/>
              </a:rPr>
              <a:t>13</a:t>
            </a:fld>
            <a:endParaRPr lang="en-US" sz="2000" b="0" i="0" u="none" strike="noStrike" cap="none">
              <a:solidFill>
                <a:srgbClr val="FFFFFF"/>
              </a:solidFill>
              <a:latin typeface="Calibri"/>
              <a:ea typeface="Calibri"/>
              <a:cs typeface="Calibri"/>
              <a:sym typeface="Calibri"/>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661" y="6036808"/>
            <a:ext cx="850899" cy="74975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0" y="0"/>
            <a:ext cx="9144000" cy="1079499"/>
          </a:xfrm>
          <a:prstGeom prst="rect">
            <a:avLst/>
          </a:prstGeom>
          <a:solidFill>
            <a:srgbClr val="007979"/>
          </a:solidFill>
          <a:ln>
            <a:noFill/>
          </a:ln>
        </p:spPr>
        <p:txBody>
          <a:bodyPr lIns="91425" tIns="45700" rIns="91425" bIns="45700" anchor="ctr" anchorCtr="0">
            <a:noAutofit/>
          </a:bodyPr>
          <a:lstStyle/>
          <a:p>
            <a:pPr marL="457200" marR="0" lvl="0" indent="0" algn="l" rtl="0">
              <a:spcBef>
                <a:spcPts val="0"/>
              </a:spcBef>
              <a:spcAft>
                <a:spcPts val="0"/>
              </a:spcAft>
              <a:buSzPct val="25000"/>
              <a:buNone/>
            </a:pPr>
            <a:r>
              <a:rPr lang="en-US" sz="3600" b="0" i="0" u="none" strike="noStrike" cap="none" dirty="0">
                <a:solidFill>
                  <a:schemeClr val="bg1"/>
                </a:solidFill>
                <a:latin typeface="Franklin Gothic Demi Cond" charset="0"/>
                <a:ea typeface="Franklin Gothic Demi Cond" charset="0"/>
                <a:cs typeface="Franklin Gothic Demi Cond" charset="0"/>
                <a:sym typeface="Calibri"/>
              </a:rPr>
              <a:t>Lessons Learned and Next Steps</a:t>
            </a:r>
          </a:p>
        </p:txBody>
      </p:sp>
      <p:sp>
        <p:nvSpPr>
          <p:cNvPr id="159" name="Shape 159"/>
          <p:cNvSpPr txBox="1">
            <a:spLocks noGrp="1"/>
          </p:cNvSpPr>
          <p:nvPr>
            <p:ph type="body" idx="1"/>
          </p:nvPr>
        </p:nvSpPr>
        <p:spPr>
          <a:xfrm>
            <a:off x="593725" y="1536700"/>
            <a:ext cx="7956549" cy="4389437"/>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Noto Sans Symbols"/>
              <a:buChar char="▪"/>
            </a:pPr>
            <a:r>
              <a:rPr lang="en-US" sz="2000" b="1" i="0" u="none" strike="noStrike" cap="none" dirty="0">
                <a:solidFill>
                  <a:srgbClr val="17375E"/>
                </a:solidFill>
                <a:latin typeface="News Gothic MT" charset="0"/>
                <a:ea typeface="News Gothic MT" charset="0"/>
                <a:cs typeface="News Gothic MT" charset="0"/>
                <a:sym typeface="Calibri"/>
              </a:rPr>
              <a:t>[Insert bulleted list of the next steps in your school counseling program]</a:t>
            </a:r>
          </a:p>
          <a:p>
            <a:pPr marL="342900" marR="0" lvl="0" indent="-342900" algn="l" rtl="0">
              <a:spcBef>
                <a:spcPts val="1200"/>
              </a:spcBef>
              <a:spcAft>
                <a:spcPts val="0"/>
              </a:spcAft>
              <a:buClr>
                <a:schemeClr val="dk1"/>
              </a:buClr>
              <a:buSzPct val="100000"/>
              <a:buFont typeface="Noto Sans Symbols"/>
              <a:buChar char="▪"/>
            </a:pPr>
            <a:r>
              <a:rPr lang="en-US" sz="2000" b="0" i="0" u="none" strike="noStrike" cap="none" dirty="0">
                <a:solidFill>
                  <a:srgbClr val="17375E"/>
                </a:solidFill>
                <a:latin typeface="News Gothic MT" charset="0"/>
                <a:ea typeface="News Gothic MT" charset="0"/>
                <a:cs typeface="News Gothic MT" charset="0"/>
                <a:sym typeface="Calibri"/>
              </a:rPr>
              <a:t>Cont.</a:t>
            </a:r>
          </a:p>
          <a:p>
            <a:pPr marL="342900" marR="0" lvl="0" indent="-342900" algn="l" rtl="0">
              <a:spcBef>
                <a:spcPts val="1200"/>
              </a:spcBef>
              <a:spcAft>
                <a:spcPts val="0"/>
              </a:spcAft>
              <a:buClr>
                <a:schemeClr val="dk1"/>
              </a:buClr>
              <a:buSzPct val="100000"/>
              <a:buFont typeface="Noto Sans Symbols"/>
              <a:buChar char="▪"/>
            </a:pPr>
            <a:r>
              <a:rPr lang="en-US" sz="2000" b="0" i="0" u="none" strike="noStrike" cap="none" dirty="0">
                <a:solidFill>
                  <a:srgbClr val="17375E"/>
                </a:solidFill>
                <a:latin typeface="News Gothic MT" charset="0"/>
                <a:ea typeface="News Gothic MT" charset="0"/>
                <a:cs typeface="News Gothic MT" charset="0"/>
                <a:sym typeface="Calibri"/>
              </a:rPr>
              <a:t>Cont.</a:t>
            </a:r>
          </a:p>
        </p:txBody>
      </p:sp>
      <p:sp>
        <p:nvSpPr>
          <p:cNvPr id="160" name="Shape 160"/>
          <p:cNvSpPr txBox="1">
            <a:spLocks noGrp="1"/>
          </p:cNvSpPr>
          <p:nvPr>
            <p:ph type="ftr" idx="11"/>
          </p:nvPr>
        </p:nvSpPr>
        <p:spPr>
          <a:xfrm>
            <a:off x="0" y="6384925"/>
            <a:ext cx="6235699" cy="401638"/>
          </a:xfrm>
          <a:prstGeom prst="rect">
            <a:avLst/>
          </a:prstGeom>
          <a:noFill/>
          <a:ln>
            <a:noFill/>
          </a:ln>
        </p:spPr>
        <p:txBody>
          <a:bodyPr lIns="91425" tIns="45700" rIns="91425" bIns="45700" anchor="ctr" anchorCtr="0">
            <a:noAutofit/>
          </a:bodyPr>
          <a:lstStyle/>
          <a:p>
            <a:pPr marL="457200" marR="0" lvl="0" indent="0" algn="l" rtl="0">
              <a:spcBef>
                <a:spcPts val="0"/>
              </a:spcBef>
              <a:buSzPct val="25000"/>
              <a:buNone/>
            </a:pPr>
            <a:r>
              <a:rPr lang="en-US" sz="2000" b="0" i="0" u="none" strike="noStrike" cap="none">
                <a:solidFill>
                  <a:srgbClr val="FFFFFF"/>
                </a:solidFill>
                <a:latin typeface="Calibri"/>
                <a:ea typeface="Calibri"/>
                <a:cs typeface="Calibri"/>
                <a:sym typeface="Calibri"/>
              </a:rPr>
              <a:t>School Name – School Counseling Department</a:t>
            </a:r>
          </a:p>
        </p:txBody>
      </p:sp>
      <p:sp>
        <p:nvSpPr>
          <p:cNvPr id="161" name="Shape 161"/>
          <p:cNvSpPr txBox="1">
            <a:spLocks noGrp="1"/>
          </p:cNvSpPr>
          <p:nvPr>
            <p:ph type="sldNum" idx="12"/>
          </p:nvPr>
        </p:nvSpPr>
        <p:spPr>
          <a:xfrm>
            <a:off x="6324600" y="6386512"/>
            <a:ext cx="2816225" cy="401637"/>
          </a:xfrm>
          <a:prstGeom prst="rect">
            <a:avLst/>
          </a:prstGeom>
          <a:solidFill>
            <a:srgbClr val="007979"/>
          </a:solid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rgbClr val="FFFFFF"/>
                </a:solidFill>
                <a:latin typeface="Calibri"/>
                <a:ea typeface="Calibri"/>
                <a:cs typeface="Calibri"/>
                <a:sym typeface="Calibri"/>
              </a:rPr>
              <a:t>14</a:t>
            </a:fld>
            <a:endParaRPr lang="en-US" sz="2000" b="0" i="0" u="none" strike="noStrike" cap="none">
              <a:solidFill>
                <a:srgbClr val="FFFFFF"/>
              </a:solidFill>
              <a:latin typeface="Calibri"/>
              <a:ea typeface="Calibri"/>
              <a:cs typeface="Calibri"/>
              <a:sym typeface="Calibri"/>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661" y="6036808"/>
            <a:ext cx="850899" cy="74975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2" name="Title 1"/>
          <p:cNvSpPr>
            <a:spLocks noGrp="1"/>
          </p:cNvSpPr>
          <p:nvPr>
            <p:ph type="ctrTitle"/>
          </p:nvPr>
        </p:nvSpPr>
        <p:spPr>
          <a:xfrm>
            <a:off x="452437" y="71120"/>
            <a:ext cx="8156448" cy="4324667"/>
          </a:xfrm>
          <a:solidFill>
            <a:schemeClr val="bg1"/>
          </a:solidFill>
        </p:spPr>
        <p:txBody>
          <a:bodyPr/>
          <a:lstStyle/>
          <a:p>
            <a:pPr algn="ctr"/>
            <a:br>
              <a:rPr lang="en-US" sz="4800" dirty="0"/>
            </a:br>
            <a:br>
              <a:rPr lang="en-US" sz="4800" dirty="0"/>
            </a:br>
            <a:br>
              <a:rPr lang="en-US" sz="4800" dirty="0"/>
            </a:br>
            <a:r>
              <a:rPr lang="en-US" sz="4800" b="0" dirty="0">
                <a:latin typeface="Franklin Gothic Demi" panose="020B0703020102020204" pitchFamily="34" charset="0"/>
              </a:rPr>
              <a:t>THANK YOU!!</a:t>
            </a:r>
            <a:br>
              <a:rPr lang="en-US" sz="4800" b="0" dirty="0">
                <a:latin typeface="Franklin Gothic Demi" panose="020B0703020102020204" pitchFamily="34" charset="0"/>
              </a:rPr>
            </a:br>
            <a:br>
              <a:rPr lang="en-US" dirty="0"/>
            </a:br>
            <a:r>
              <a:rPr lang="en-US" b="0" dirty="0">
                <a:latin typeface="Franklin Gothic Medium Cond" panose="020B0606030402020204" pitchFamily="34" charset="0"/>
              </a:rPr>
              <a:t>Many thanks to Administration, Staff, and Parents for contributions to these efforts and your support of the school counseling program!</a:t>
            </a:r>
          </a:p>
        </p:txBody>
      </p:sp>
      <p:cxnSp>
        <p:nvCxnSpPr>
          <p:cNvPr id="7" name="Straight Connector 6"/>
          <p:cNvCxnSpPr/>
          <p:nvPr/>
        </p:nvCxnSpPr>
        <p:spPr>
          <a:xfrm>
            <a:off x="1671945" y="2263110"/>
            <a:ext cx="5762625" cy="0"/>
          </a:xfrm>
          <a:prstGeom prst="line">
            <a:avLst/>
          </a:prstGeom>
          <a:ln w="76200">
            <a:solidFill>
              <a:srgbClr val="007979"/>
            </a:solidFill>
          </a:ln>
        </p:spPr>
        <p:style>
          <a:lnRef idx="1">
            <a:schemeClr val="accent1"/>
          </a:lnRef>
          <a:fillRef idx="0">
            <a:schemeClr val="accent1"/>
          </a:fillRef>
          <a:effectRef idx="0">
            <a:schemeClr val="accent1"/>
          </a:effectRef>
          <a:fontRef idx="minor">
            <a:schemeClr val="tx1"/>
          </a:fontRef>
        </p:style>
      </p:cxnSp>
      <p:sp>
        <p:nvSpPr>
          <p:cNvPr id="6" name="Shape 161"/>
          <p:cNvSpPr txBox="1">
            <a:spLocks/>
          </p:cNvSpPr>
          <p:nvPr/>
        </p:nvSpPr>
        <p:spPr>
          <a:xfrm>
            <a:off x="6324600" y="6386512"/>
            <a:ext cx="2816225" cy="401637"/>
          </a:xfrm>
          <a:prstGeom prst="rect">
            <a:avLst/>
          </a:prstGeom>
          <a:solidFill>
            <a:srgbClr val="007979"/>
          </a:solidFill>
          <a:ln>
            <a:noFill/>
          </a:ln>
        </p:spPr>
        <p:txBody>
          <a:bodyPr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buSzPct val="25000"/>
            </a:pPr>
            <a:r>
              <a:rPr lang="en-US" sz="2000" dirty="0">
                <a:solidFill>
                  <a:srgbClr val="FFFFFF"/>
                </a:solidFill>
                <a:latin typeface="Calibri"/>
                <a:ea typeface="Calibri"/>
                <a:cs typeface="Calibri"/>
                <a:sym typeface="Calibri"/>
              </a:rPr>
              <a:t>15</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661" y="6036808"/>
            <a:ext cx="850899" cy="749755"/>
          </a:xfrm>
          <a:prstGeom prst="rect">
            <a:avLst/>
          </a:prstGeom>
        </p:spPr>
      </p:pic>
      <p:sp>
        <p:nvSpPr>
          <p:cNvPr id="8" name="Shape 160"/>
          <p:cNvSpPr txBox="1">
            <a:spLocks noGrp="1"/>
          </p:cNvSpPr>
          <p:nvPr>
            <p:ph type="ftr" idx="11"/>
          </p:nvPr>
        </p:nvSpPr>
        <p:spPr>
          <a:xfrm>
            <a:off x="0" y="6384925"/>
            <a:ext cx="6235699" cy="401638"/>
          </a:xfrm>
          <a:prstGeom prst="rect">
            <a:avLst/>
          </a:prstGeom>
          <a:noFill/>
          <a:ln>
            <a:noFill/>
          </a:ln>
        </p:spPr>
        <p:txBody>
          <a:bodyPr lIns="91425" tIns="45700" rIns="91425" bIns="45700" anchor="ctr" anchorCtr="0">
            <a:noAutofit/>
          </a:bodyPr>
          <a:lstStyle/>
          <a:p>
            <a:pPr marL="457200" marR="0" lvl="0" indent="0" algn="l" rtl="0">
              <a:spcBef>
                <a:spcPts val="0"/>
              </a:spcBef>
              <a:buSzPct val="25000"/>
              <a:buNone/>
            </a:pPr>
            <a:r>
              <a:rPr lang="en-US" sz="2000" b="0" i="0" u="none" strike="noStrike" cap="none">
                <a:solidFill>
                  <a:srgbClr val="FFFFFF"/>
                </a:solidFill>
                <a:latin typeface="Calibri"/>
                <a:ea typeface="Calibri"/>
                <a:cs typeface="Calibri"/>
                <a:sym typeface="Calibri"/>
              </a:rPr>
              <a:t>School Name – School Counseling Department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300" y="0"/>
            <a:ext cx="9140700" cy="1079400"/>
          </a:xfrm>
          <a:prstGeom prst="rect">
            <a:avLst/>
          </a:prstGeom>
          <a:solidFill>
            <a:srgbClr val="007979"/>
          </a:solidFill>
        </p:spPr>
        <p:txBody>
          <a:bodyPr lIns="91425" tIns="91425" rIns="91425" bIns="91425" anchor="ctr" anchorCtr="0">
            <a:noAutofit/>
          </a:bodyPr>
          <a:lstStyle/>
          <a:p>
            <a:pPr lvl="0">
              <a:spcBef>
                <a:spcPts val="0"/>
              </a:spcBef>
              <a:buNone/>
            </a:pPr>
            <a:r>
              <a:rPr lang="en-US" b="0" dirty="0">
                <a:solidFill>
                  <a:schemeClr val="bg1"/>
                </a:solidFill>
                <a:latin typeface="Franklin Gothic Demi Cond" charset="0"/>
                <a:ea typeface="Franklin Gothic Demi Cond" charset="0"/>
                <a:cs typeface="Franklin Gothic Demi Cond" charset="0"/>
              </a:rPr>
              <a:t>[Insert School Name] Counseling Program</a:t>
            </a:r>
            <a:endParaRPr b="0" dirty="0">
              <a:solidFill>
                <a:schemeClr val="bg1"/>
              </a:solidFill>
              <a:latin typeface="Franklin Gothic Demi Cond" charset="0"/>
              <a:ea typeface="Franklin Gothic Demi Cond" charset="0"/>
              <a:cs typeface="Franklin Gothic Demi Cond" charset="0"/>
            </a:endParaRPr>
          </a:p>
        </p:txBody>
      </p:sp>
      <p:sp>
        <p:nvSpPr>
          <p:cNvPr id="168" name="Shape 168"/>
          <p:cNvSpPr txBox="1">
            <a:spLocks noGrp="1"/>
          </p:cNvSpPr>
          <p:nvPr>
            <p:ph type="sldNum" idx="12"/>
          </p:nvPr>
        </p:nvSpPr>
        <p:spPr>
          <a:xfrm>
            <a:off x="6324600" y="6386512"/>
            <a:ext cx="2816100" cy="401699"/>
          </a:xfrm>
          <a:prstGeom prst="rect">
            <a:avLst/>
          </a:prstGeom>
        </p:spPr>
        <p:txBody>
          <a:bodyPr lIns="91425" tIns="45700" rIns="91425" bIns="45700" anchor="ctr" anchorCtr="0">
            <a:noAutofit/>
          </a:bodyPr>
          <a:lstStyle/>
          <a:p>
            <a:pPr lvl="0">
              <a:spcBef>
                <a:spcPts val="0"/>
              </a:spcBef>
              <a:buClr>
                <a:srgbClr val="000000"/>
              </a:buClr>
              <a:buSzPct val="25000"/>
              <a:buFont typeface="Arial"/>
              <a:buNone/>
            </a:pPr>
            <a:fld id="{00000000-1234-1234-1234-123412341234}" type="slidenum">
              <a:rPr lang="en-US"/>
              <a:t>16</a:t>
            </a:fld>
            <a:endParaRPr lang="en-US" dirty="0"/>
          </a:p>
        </p:txBody>
      </p:sp>
      <p:sp>
        <p:nvSpPr>
          <p:cNvPr id="169" name="Shape 169"/>
          <p:cNvSpPr txBox="1">
            <a:spLocks noGrp="1"/>
          </p:cNvSpPr>
          <p:nvPr>
            <p:ph type="body" idx="1"/>
          </p:nvPr>
        </p:nvSpPr>
        <p:spPr>
          <a:xfrm>
            <a:off x="507999" y="1281113"/>
            <a:ext cx="8134556" cy="1690687"/>
          </a:xfrm>
          <a:prstGeom prst="rect">
            <a:avLst/>
          </a:prstGeom>
        </p:spPr>
        <p:txBody>
          <a:bodyPr lIns="91425" tIns="91425" rIns="91425" bIns="91425" anchor="t" anchorCtr="0">
            <a:noAutofit/>
          </a:bodyPr>
          <a:lstStyle/>
          <a:p>
            <a:pPr lvl="0" algn="ctr">
              <a:spcBef>
                <a:spcPts val="0"/>
              </a:spcBef>
              <a:buNone/>
            </a:pPr>
            <a:r>
              <a:rPr lang="en-US" sz="2000" b="1" dirty="0">
                <a:solidFill>
                  <a:srgbClr val="17375E"/>
                </a:solidFill>
                <a:latin typeface="News Gothic MT" charset="0"/>
                <a:ea typeface="News Gothic MT" charset="0"/>
                <a:cs typeface="News Gothic MT" charset="0"/>
              </a:rPr>
              <a:t>[Insert School Counseling Program Mission and/or Vision Statement(s)]</a:t>
            </a:r>
          </a:p>
        </p:txBody>
      </p:sp>
      <p:sp>
        <p:nvSpPr>
          <p:cNvPr id="7" name="Shape 161"/>
          <p:cNvSpPr txBox="1">
            <a:spLocks/>
          </p:cNvSpPr>
          <p:nvPr/>
        </p:nvSpPr>
        <p:spPr>
          <a:xfrm>
            <a:off x="6324600" y="6386512"/>
            <a:ext cx="2816225" cy="401637"/>
          </a:xfrm>
          <a:prstGeom prst="rect">
            <a:avLst/>
          </a:prstGeom>
          <a:solidFill>
            <a:srgbClr val="007979"/>
          </a:solidFill>
          <a:ln>
            <a:noFill/>
          </a:ln>
        </p:spPr>
        <p:txBody>
          <a:bodyPr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buSzPct val="25000"/>
            </a:pPr>
            <a:r>
              <a:rPr lang="en-US" sz="2000" dirty="0">
                <a:solidFill>
                  <a:srgbClr val="FFFFFF"/>
                </a:solidFill>
                <a:latin typeface="Calibri"/>
                <a:ea typeface="Calibri"/>
                <a:cs typeface="Calibri"/>
                <a:sym typeface="Calibri"/>
              </a:rPr>
              <a:t>16</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661" y="6036808"/>
            <a:ext cx="850899" cy="749755"/>
          </a:xfrm>
          <a:prstGeom prst="rect">
            <a:avLst/>
          </a:prstGeom>
        </p:spPr>
      </p:pic>
      <p:sp>
        <p:nvSpPr>
          <p:cNvPr id="8" name="Shape 160"/>
          <p:cNvSpPr txBox="1">
            <a:spLocks noGrp="1"/>
          </p:cNvSpPr>
          <p:nvPr>
            <p:ph type="ftr" idx="11"/>
          </p:nvPr>
        </p:nvSpPr>
        <p:spPr>
          <a:xfrm>
            <a:off x="0" y="6384925"/>
            <a:ext cx="6235699" cy="401638"/>
          </a:xfrm>
          <a:prstGeom prst="rect">
            <a:avLst/>
          </a:prstGeom>
          <a:noFill/>
          <a:ln>
            <a:noFill/>
          </a:ln>
        </p:spPr>
        <p:txBody>
          <a:bodyPr lIns="91425" tIns="45700" rIns="91425" bIns="45700" anchor="ctr" anchorCtr="0">
            <a:noAutofit/>
          </a:bodyPr>
          <a:lstStyle/>
          <a:p>
            <a:pPr marL="457200" marR="0" lvl="0" indent="0" algn="l" rtl="0">
              <a:spcBef>
                <a:spcPts val="0"/>
              </a:spcBef>
              <a:buSzPct val="25000"/>
              <a:buNone/>
            </a:pPr>
            <a:r>
              <a:rPr lang="en-US" sz="2000" b="0" i="0" u="none" strike="noStrike" cap="none">
                <a:solidFill>
                  <a:srgbClr val="FFFFFF"/>
                </a:solidFill>
                <a:latin typeface="Calibri"/>
                <a:ea typeface="Calibri"/>
                <a:cs typeface="Calibri"/>
                <a:sym typeface="Calibri"/>
              </a:rPr>
              <a:t>School Name – School Counseling Department</a:t>
            </a:r>
          </a:p>
        </p:txBody>
      </p:sp>
      <p:sp>
        <p:nvSpPr>
          <p:cNvPr id="9" name="Shape 65"/>
          <p:cNvSpPr txBox="1">
            <a:spLocks/>
          </p:cNvSpPr>
          <p:nvPr/>
        </p:nvSpPr>
        <p:spPr>
          <a:xfrm>
            <a:off x="5601310" y="3561475"/>
            <a:ext cx="2884500" cy="1862100"/>
          </a:xfrm>
          <a:prstGeom prst="rect">
            <a:avLst/>
          </a:prstGeom>
          <a:solidFill>
            <a:schemeClr val="bg1">
              <a:lumMod val="95000"/>
            </a:schemeClr>
          </a:solidFill>
          <a:ln>
            <a:noFill/>
          </a:ln>
        </p:spPr>
        <p:txBody>
          <a:bodyPr lIns="91425" tIns="45700" rIns="91425" bIns="45700" anchor="ctr" anchorCtr="0">
            <a:noAutofit/>
          </a:bodyPr>
          <a:lstStyle>
            <a:defPPr marR="0" lvl="0" algn="l" rtl="0">
              <a:lnSpc>
                <a:spcPct val="100000"/>
              </a:lnSpc>
              <a:spcBef>
                <a:spcPts val="0"/>
              </a:spcBef>
              <a:spcAft>
                <a:spcPts val="0"/>
              </a:spcAft>
            </a:defPPr>
            <a:lvl1pPr marL="0" marR="0" lvl="0" indent="0" algn="ctr" rtl="0">
              <a:lnSpc>
                <a:spcPct val="100000"/>
              </a:lnSpc>
              <a:spcBef>
                <a:spcPts val="1200"/>
              </a:spcBef>
              <a:spcAft>
                <a:spcPts val="0"/>
              </a:spcAft>
              <a:buClr>
                <a:srgbClr val="17365D"/>
              </a:buClr>
              <a:buSzPct val="100000"/>
              <a:buFont typeface="Noto Sans Symbols"/>
              <a:buNone/>
              <a:defRPr sz="2400" b="1" i="0" u="none" strike="noStrike" cap="none">
                <a:solidFill>
                  <a:srgbClr val="17365D"/>
                </a:solidFill>
                <a:latin typeface="Calibri"/>
                <a:ea typeface="Calibri"/>
                <a:cs typeface="Calibri"/>
                <a:sym typeface="Calibri"/>
              </a:defRPr>
            </a:lvl1pPr>
            <a:lvl2pPr marL="744538" marR="0" lvl="1" indent="-261937" algn="l" rtl="0">
              <a:lnSpc>
                <a:spcPct val="100000"/>
              </a:lnSpc>
              <a:spcBef>
                <a:spcPts val="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65200" marR="0" lvl="2" indent="-76200" algn="l" rtl="0">
              <a:lnSpc>
                <a:spcPct val="100000"/>
              </a:lnSpc>
              <a:spcBef>
                <a:spcPts val="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057400" marR="0" lvl="4"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2514600" marR="0" lvl="5"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a:spcBef>
                <a:spcPts val="0"/>
              </a:spcBef>
              <a:buSzPct val="25000"/>
            </a:pPr>
            <a:r>
              <a:rPr lang="en-US" b="0" dirty="0"/>
              <a:t>[Insert photo of school counselor/counseling team or graphic (OPTIONAL)]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p:nvPr/>
        </p:nvSpPr>
        <p:spPr>
          <a:xfrm>
            <a:off x="609600" y="6359525"/>
            <a:ext cx="2530475" cy="40004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b="0" i="0" u="none" strike="noStrike" cap="none">
                <a:solidFill>
                  <a:srgbClr val="FFFFFF"/>
                </a:solidFill>
                <a:latin typeface="Calibri"/>
                <a:ea typeface="Calibri"/>
                <a:cs typeface="Calibri"/>
                <a:sym typeface="Calibri"/>
              </a:rPr>
              <a:t>Office name goes here</a:t>
            </a:r>
          </a:p>
        </p:txBody>
      </p:sp>
      <p:pic>
        <p:nvPicPr>
          <p:cNvPr id="182" name="Shape 182"/>
          <p:cNvPicPr preferRelativeResize="0"/>
          <p:nvPr/>
        </p:nvPicPr>
        <p:blipFill rotWithShape="1">
          <a:blip r:embed="rId3">
            <a:alphaModFix/>
          </a:blip>
          <a:srcRect/>
          <a:stretch/>
        </p:blipFill>
        <p:spPr>
          <a:xfrm>
            <a:off x="457200" y="1295400"/>
            <a:ext cx="3860799" cy="2717799"/>
          </a:xfrm>
          <a:prstGeom prst="rect">
            <a:avLst/>
          </a:prstGeom>
          <a:noFill/>
          <a:ln>
            <a:noFill/>
          </a:ln>
        </p:spPr>
      </p:pic>
      <p:pic>
        <p:nvPicPr>
          <p:cNvPr id="183" name="Shape 183"/>
          <p:cNvPicPr preferRelativeResize="0"/>
          <p:nvPr/>
        </p:nvPicPr>
        <p:blipFill rotWithShape="1">
          <a:blip r:embed="rId4">
            <a:alphaModFix/>
          </a:blip>
          <a:srcRect/>
          <a:stretch/>
        </p:blipFill>
        <p:spPr>
          <a:xfrm>
            <a:off x="4368799" y="1269999"/>
            <a:ext cx="4292600" cy="2768599"/>
          </a:xfrm>
          <a:prstGeom prst="rect">
            <a:avLst/>
          </a:prstGeom>
          <a:noFill/>
          <a:ln>
            <a:noFill/>
          </a:ln>
        </p:spPr>
      </p:pic>
      <p:pic>
        <p:nvPicPr>
          <p:cNvPr id="184" name="Shape 184"/>
          <p:cNvPicPr preferRelativeResize="0"/>
          <p:nvPr/>
        </p:nvPicPr>
        <p:blipFill rotWithShape="1">
          <a:blip r:embed="rId5">
            <a:alphaModFix/>
          </a:blip>
          <a:srcRect/>
          <a:stretch/>
        </p:blipFill>
        <p:spPr>
          <a:xfrm>
            <a:off x="406400" y="3987800"/>
            <a:ext cx="5206999" cy="2295524"/>
          </a:xfrm>
          <a:prstGeom prst="rect">
            <a:avLst/>
          </a:prstGeom>
          <a:noFill/>
          <a:ln>
            <a:noFill/>
          </a:ln>
        </p:spPr>
      </p:pic>
      <p:sp>
        <p:nvSpPr>
          <p:cNvPr id="186" name="Shape 186"/>
          <p:cNvSpPr txBox="1"/>
          <p:nvPr/>
        </p:nvSpPr>
        <p:spPr>
          <a:xfrm>
            <a:off x="0" y="6384925"/>
            <a:ext cx="6238874" cy="401638"/>
          </a:xfrm>
          <a:prstGeom prst="rect">
            <a:avLst/>
          </a:prstGeom>
          <a:solidFill>
            <a:srgbClr val="17365D"/>
          </a:solidFill>
          <a:ln>
            <a:noFill/>
          </a:ln>
        </p:spPr>
        <p:txBody>
          <a:bodyPr lIns="91425" tIns="45700" rIns="91425" bIns="45700" anchor="t" anchorCtr="0">
            <a:noAutofit/>
          </a:bodyPr>
          <a:lstStyle/>
          <a:p>
            <a:pPr marL="457200" marR="0" lvl="0" indent="0" algn="l" rtl="0">
              <a:spcBef>
                <a:spcPts val="0"/>
              </a:spcBef>
              <a:buNone/>
            </a:pPr>
            <a:endParaRPr sz="2000" b="0" i="0" u="none" strike="noStrike" cap="none">
              <a:solidFill>
                <a:srgbClr val="FFFFFF"/>
              </a:solidFill>
              <a:latin typeface="Calibri"/>
              <a:ea typeface="Calibri"/>
              <a:cs typeface="Calibri"/>
              <a:sym typeface="Calibri"/>
            </a:endParaRPr>
          </a:p>
        </p:txBody>
      </p:sp>
      <p:sp>
        <p:nvSpPr>
          <p:cNvPr id="187" name="Shape 187"/>
          <p:cNvSpPr txBox="1"/>
          <p:nvPr/>
        </p:nvSpPr>
        <p:spPr>
          <a:xfrm>
            <a:off x="6324600" y="6386512"/>
            <a:ext cx="2819400" cy="400049"/>
          </a:xfrm>
          <a:prstGeom prst="rect">
            <a:avLst/>
          </a:prstGeom>
          <a:solidFill>
            <a:srgbClr val="007979"/>
          </a:solidFill>
          <a:ln>
            <a:noFill/>
          </a:ln>
        </p:spPr>
        <p:txBody>
          <a:bodyPr lIns="91425" tIns="45700" rIns="91425" bIns="45700" anchor="t" anchorCtr="0">
            <a:noAutofit/>
          </a:bodyPr>
          <a:lstStyle/>
          <a:p>
            <a:pPr marL="457200" marR="0" lvl="0" indent="0" algn="l" rtl="0">
              <a:spcBef>
                <a:spcPts val="0"/>
              </a:spcBef>
              <a:buNone/>
            </a:pPr>
            <a:endParaRPr sz="2000" b="0" i="0" u="none" strike="noStrike" cap="none">
              <a:solidFill>
                <a:srgbClr val="FFFFFF"/>
              </a:solidFill>
              <a:latin typeface="Calibri"/>
              <a:ea typeface="Calibri"/>
              <a:cs typeface="Calibri"/>
              <a:sym typeface="Calibri"/>
            </a:endParaRPr>
          </a:p>
        </p:txBody>
      </p:sp>
      <p:sp>
        <p:nvSpPr>
          <p:cNvPr id="188" name="Shape 188"/>
          <p:cNvSpPr txBox="1">
            <a:spLocks noGrp="1"/>
          </p:cNvSpPr>
          <p:nvPr>
            <p:ph type="title"/>
          </p:nvPr>
        </p:nvSpPr>
        <p:spPr>
          <a:xfrm>
            <a:off x="-1" y="0"/>
            <a:ext cx="9140825" cy="1079499"/>
          </a:xfrm>
          <a:prstGeom prst="rect">
            <a:avLst/>
          </a:prstGeom>
          <a:solidFill>
            <a:srgbClr val="007979"/>
          </a:solidFill>
          <a:ln>
            <a:noFill/>
          </a:ln>
        </p:spPr>
        <p:txBody>
          <a:bodyPr lIns="91425" tIns="45700" rIns="91425" bIns="45700" anchor="ctr" anchorCtr="0">
            <a:noAutofit/>
          </a:bodyPr>
          <a:lstStyle/>
          <a:p>
            <a:pPr marL="457200" marR="0" lvl="0" indent="0" algn="l" rtl="0">
              <a:spcBef>
                <a:spcPts val="0"/>
              </a:spcBef>
              <a:spcAft>
                <a:spcPts val="0"/>
              </a:spcAft>
              <a:buSzPct val="25000"/>
              <a:buNone/>
            </a:pPr>
            <a:r>
              <a:rPr lang="en-US" sz="3200" b="0" i="0" u="none" strike="noStrike" cap="none">
                <a:solidFill>
                  <a:schemeClr val="bg1"/>
                </a:solidFill>
                <a:latin typeface="Franklin Gothic Demi Cond" charset="0"/>
                <a:ea typeface="Franklin Gothic Demi Cond" charset="0"/>
                <a:cs typeface="Franklin Gothic Demi Cond" charset="0"/>
                <a:sym typeface="Calibri"/>
              </a:rPr>
              <a:t>Column/Bar Chart Samples</a:t>
            </a:r>
            <a:br>
              <a:rPr lang="en-US" sz="3200" b="0" i="0" u="none" strike="noStrike" cap="none">
                <a:solidFill>
                  <a:schemeClr val="bg1"/>
                </a:solidFill>
                <a:latin typeface="Franklin Gothic Demi Cond" charset="0"/>
                <a:ea typeface="Franklin Gothic Demi Cond" charset="0"/>
                <a:cs typeface="Franklin Gothic Demi Cond" charset="0"/>
                <a:sym typeface="Calibri"/>
              </a:rPr>
            </a:br>
            <a:r>
              <a:rPr lang="en-US" sz="3200" b="0" i="0" u="none" strike="noStrike" cap="none">
                <a:solidFill>
                  <a:schemeClr val="bg1"/>
                </a:solidFill>
                <a:latin typeface="Franklin Gothic Demi Cond" charset="0"/>
                <a:ea typeface="Franklin Gothic Demi Cond" charset="0"/>
                <a:cs typeface="Franklin Gothic Demi Cond" charset="0"/>
                <a:sym typeface="Calibri"/>
              </a:rPr>
              <a:t>[REFERENCE ONLY – DELETE SLIDE]</a:t>
            </a:r>
          </a:p>
        </p:txBody>
      </p:sp>
      <p:sp>
        <p:nvSpPr>
          <p:cNvPr id="189" name="Shape 189"/>
          <p:cNvSpPr txBox="1">
            <a:spLocks noGrp="1"/>
          </p:cNvSpPr>
          <p:nvPr>
            <p:ph type="ftr" idx="11"/>
          </p:nvPr>
        </p:nvSpPr>
        <p:spPr>
          <a:xfrm>
            <a:off x="0" y="6384925"/>
            <a:ext cx="6235699" cy="401638"/>
          </a:xfrm>
          <a:prstGeom prst="rect">
            <a:avLst/>
          </a:prstGeom>
          <a:noFill/>
          <a:ln>
            <a:noFill/>
          </a:ln>
        </p:spPr>
        <p:txBody>
          <a:bodyPr lIns="91425" tIns="45700" rIns="91425" bIns="45700" anchor="ctr" anchorCtr="0">
            <a:noAutofit/>
          </a:bodyPr>
          <a:lstStyle/>
          <a:p>
            <a:pPr marL="457200" marR="0" lvl="0" indent="0" algn="l" rtl="0">
              <a:spcBef>
                <a:spcPts val="0"/>
              </a:spcBef>
              <a:buSzPct val="25000"/>
              <a:buNone/>
            </a:pPr>
            <a:r>
              <a:rPr lang="en-US" sz="2000" b="0" i="0" u="none" strike="noStrike" cap="none" dirty="0">
                <a:solidFill>
                  <a:srgbClr val="FFFFFF"/>
                </a:solidFill>
                <a:latin typeface="Calibri"/>
                <a:ea typeface="Calibri"/>
                <a:cs typeface="Calibri"/>
                <a:sym typeface="Calibri"/>
              </a:rPr>
              <a:t>School Name – School Counseling Department</a:t>
            </a:r>
          </a:p>
        </p:txBody>
      </p:sp>
      <p:sp>
        <p:nvSpPr>
          <p:cNvPr id="190" name="Shape 190"/>
          <p:cNvSpPr txBox="1">
            <a:spLocks noGrp="1"/>
          </p:cNvSpPr>
          <p:nvPr>
            <p:ph type="sldNum" idx="12"/>
          </p:nvPr>
        </p:nvSpPr>
        <p:spPr>
          <a:xfrm>
            <a:off x="6324600" y="6386512"/>
            <a:ext cx="2816225" cy="40163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rgbClr val="FFFFFF"/>
                </a:solidFill>
                <a:latin typeface="Calibri"/>
                <a:ea typeface="Calibri"/>
                <a:cs typeface="Calibri"/>
                <a:sym typeface="Calibri"/>
              </a:rPr>
              <a:t>17</a:t>
            </a:fld>
            <a:endParaRPr lang="en-US" sz="2000" b="0" i="0" u="none" strike="noStrike" cap="none">
              <a:solidFill>
                <a:srgbClr val="FFFFFF"/>
              </a:solidFill>
              <a:latin typeface="Calibri"/>
              <a:ea typeface="Calibri"/>
              <a:cs typeface="Calibri"/>
              <a:sym typeface="Calibri"/>
            </a:endParaRPr>
          </a:p>
        </p:txBody>
      </p:sp>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19661" y="6036808"/>
            <a:ext cx="850899" cy="74975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p:nvPr/>
        </p:nvSpPr>
        <p:spPr>
          <a:xfrm>
            <a:off x="609600" y="6359525"/>
            <a:ext cx="2530475" cy="40004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b="0" i="0" u="none" strike="noStrike" cap="none">
                <a:solidFill>
                  <a:srgbClr val="FFFFFF"/>
                </a:solidFill>
                <a:latin typeface="Calibri"/>
                <a:ea typeface="Calibri"/>
                <a:cs typeface="Calibri"/>
                <a:sym typeface="Calibri"/>
              </a:rPr>
              <a:t>Office name goes here</a:t>
            </a:r>
          </a:p>
        </p:txBody>
      </p:sp>
      <p:pic>
        <p:nvPicPr>
          <p:cNvPr id="197" name="Shape 197"/>
          <p:cNvPicPr preferRelativeResize="0"/>
          <p:nvPr/>
        </p:nvPicPr>
        <p:blipFill rotWithShape="1">
          <a:blip r:embed="rId3">
            <a:alphaModFix/>
          </a:blip>
          <a:srcRect/>
          <a:stretch/>
        </p:blipFill>
        <p:spPr>
          <a:xfrm>
            <a:off x="185737" y="1176336"/>
            <a:ext cx="3378200" cy="2616200"/>
          </a:xfrm>
          <a:prstGeom prst="rect">
            <a:avLst/>
          </a:prstGeom>
          <a:noFill/>
          <a:ln>
            <a:noFill/>
          </a:ln>
        </p:spPr>
      </p:pic>
      <p:pic>
        <p:nvPicPr>
          <p:cNvPr id="198" name="Shape 198"/>
          <p:cNvPicPr preferRelativeResize="0"/>
          <p:nvPr/>
        </p:nvPicPr>
        <p:blipFill rotWithShape="1">
          <a:blip r:embed="rId4">
            <a:alphaModFix/>
          </a:blip>
          <a:srcRect/>
          <a:stretch/>
        </p:blipFill>
        <p:spPr>
          <a:xfrm>
            <a:off x="4570411" y="2203222"/>
            <a:ext cx="4102100" cy="2709862"/>
          </a:xfrm>
          <a:prstGeom prst="rect">
            <a:avLst/>
          </a:prstGeom>
          <a:noFill/>
          <a:ln>
            <a:noFill/>
          </a:ln>
        </p:spPr>
      </p:pic>
      <p:pic>
        <p:nvPicPr>
          <p:cNvPr id="199" name="Shape 199"/>
          <p:cNvPicPr preferRelativeResize="0"/>
          <p:nvPr/>
        </p:nvPicPr>
        <p:blipFill rotWithShape="1">
          <a:blip r:embed="rId5">
            <a:alphaModFix/>
          </a:blip>
          <a:srcRect/>
          <a:stretch/>
        </p:blipFill>
        <p:spPr>
          <a:xfrm>
            <a:off x="1142587" y="3702413"/>
            <a:ext cx="4402137" cy="2540000"/>
          </a:xfrm>
          <a:prstGeom prst="rect">
            <a:avLst/>
          </a:prstGeom>
          <a:noFill/>
          <a:ln>
            <a:noFill/>
          </a:ln>
        </p:spPr>
      </p:pic>
      <p:sp>
        <p:nvSpPr>
          <p:cNvPr id="201" name="Shape 201"/>
          <p:cNvSpPr txBox="1"/>
          <p:nvPr/>
        </p:nvSpPr>
        <p:spPr>
          <a:xfrm>
            <a:off x="0" y="6384925"/>
            <a:ext cx="6238874" cy="401638"/>
          </a:xfrm>
          <a:prstGeom prst="rect">
            <a:avLst/>
          </a:prstGeom>
          <a:solidFill>
            <a:srgbClr val="17365D"/>
          </a:solidFill>
          <a:ln>
            <a:noFill/>
          </a:ln>
        </p:spPr>
        <p:txBody>
          <a:bodyPr lIns="91425" tIns="45700" rIns="91425" bIns="45700" anchor="t" anchorCtr="0">
            <a:noAutofit/>
          </a:bodyPr>
          <a:lstStyle/>
          <a:p>
            <a:pPr marL="457200" marR="0" lvl="0" indent="0" algn="l" rtl="0">
              <a:spcBef>
                <a:spcPts val="0"/>
              </a:spcBef>
              <a:buNone/>
            </a:pPr>
            <a:endParaRPr sz="2000" b="0" i="0" u="none" strike="noStrike" cap="none">
              <a:solidFill>
                <a:srgbClr val="FFFFFF"/>
              </a:solidFill>
              <a:latin typeface="Calibri"/>
              <a:ea typeface="Calibri"/>
              <a:cs typeface="Calibri"/>
              <a:sym typeface="Calibri"/>
            </a:endParaRPr>
          </a:p>
        </p:txBody>
      </p:sp>
      <p:sp>
        <p:nvSpPr>
          <p:cNvPr id="202" name="Shape 202"/>
          <p:cNvSpPr txBox="1"/>
          <p:nvPr/>
        </p:nvSpPr>
        <p:spPr>
          <a:xfrm>
            <a:off x="6324600" y="6386512"/>
            <a:ext cx="2819400" cy="400049"/>
          </a:xfrm>
          <a:prstGeom prst="rect">
            <a:avLst/>
          </a:prstGeom>
          <a:solidFill>
            <a:srgbClr val="007979"/>
          </a:solidFill>
          <a:ln>
            <a:noFill/>
          </a:ln>
        </p:spPr>
        <p:txBody>
          <a:bodyPr lIns="91425" tIns="45700" rIns="91425" bIns="45700" anchor="t" anchorCtr="0">
            <a:noAutofit/>
          </a:bodyPr>
          <a:lstStyle/>
          <a:p>
            <a:pPr marL="457200" marR="0" lvl="0" indent="0" algn="l" rtl="0">
              <a:spcBef>
                <a:spcPts val="0"/>
              </a:spcBef>
              <a:buNone/>
            </a:pPr>
            <a:endParaRPr sz="2000" b="0" i="0" u="none" strike="noStrike" cap="none">
              <a:solidFill>
                <a:srgbClr val="FFFFFF"/>
              </a:solidFill>
              <a:latin typeface="Calibri"/>
              <a:ea typeface="Calibri"/>
              <a:cs typeface="Calibri"/>
              <a:sym typeface="Calibri"/>
            </a:endParaRPr>
          </a:p>
        </p:txBody>
      </p:sp>
      <p:sp>
        <p:nvSpPr>
          <p:cNvPr id="203" name="Shape 203"/>
          <p:cNvSpPr txBox="1">
            <a:spLocks noGrp="1"/>
          </p:cNvSpPr>
          <p:nvPr>
            <p:ph type="title"/>
          </p:nvPr>
        </p:nvSpPr>
        <p:spPr>
          <a:xfrm>
            <a:off x="-1" y="0"/>
            <a:ext cx="9140825" cy="1079499"/>
          </a:xfrm>
          <a:prstGeom prst="rect">
            <a:avLst/>
          </a:prstGeom>
          <a:solidFill>
            <a:srgbClr val="007979"/>
          </a:solidFill>
          <a:ln>
            <a:noFill/>
          </a:ln>
        </p:spPr>
        <p:txBody>
          <a:bodyPr lIns="91425" tIns="45700" rIns="91425" bIns="45700" anchor="ctr" anchorCtr="0">
            <a:noAutofit/>
          </a:bodyPr>
          <a:lstStyle/>
          <a:p>
            <a:pPr marL="457200" marR="0" lvl="0" indent="0" algn="l" rtl="0">
              <a:spcBef>
                <a:spcPts val="0"/>
              </a:spcBef>
              <a:spcAft>
                <a:spcPts val="0"/>
              </a:spcAft>
              <a:buSzPct val="25000"/>
              <a:buNone/>
            </a:pPr>
            <a:r>
              <a:rPr lang="en-US" sz="3200" b="0" i="0" u="none" strike="noStrike" cap="none">
                <a:solidFill>
                  <a:schemeClr val="bg1"/>
                </a:solidFill>
                <a:latin typeface="Franklin Gothic Demi Cond" charset="0"/>
                <a:ea typeface="Franklin Gothic Demi Cond" charset="0"/>
                <a:cs typeface="Franklin Gothic Demi Cond" charset="0"/>
                <a:sym typeface="Calibri"/>
              </a:rPr>
              <a:t>Pie/Line Chart Samples</a:t>
            </a:r>
            <a:br>
              <a:rPr lang="en-US" sz="3200" b="0" i="0" u="none" strike="noStrike" cap="none">
                <a:solidFill>
                  <a:schemeClr val="bg1"/>
                </a:solidFill>
                <a:latin typeface="Franklin Gothic Demi Cond" charset="0"/>
                <a:ea typeface="Franklin Gothic Demi Cond" charset="0"/>
                <a:cs typeface="Franklin Gothic Demi Cond" charset="0"/>
                <a:sym typeface="Calibri"/>
              </a:rPr>
            </a:br>
            <a:r>
              <a:rPr lang="en-US" sz="3200" b="0" i="0" u="none" strike="noStrike" cap="none">
                <a:solidFill>
                  <a:schemeClr val="bg1"/>
                </a:solidFill>
                <a:latin typeface="Franklin Gothic Demi Cond" charset="0"/>
                <a:ea typeface="Franklin Gothic Demi Cond" charset="0"/>
                <a:cs typeface="Franklin Gothic Demi Cond" charset="0"/>
                <a:sym typeface="Calibri"/>
              </a:rPr>
              <a:t>[REFERENCE ONLY – DELETE SLIDE]</a:t>
            </a:r>
          </a:p>
        </p:txBody>
      </p:sp>
      <p:sp>
        <p:nvSpPr>
          <p:cNvPr id="204" name="Shape 204"/>
          <p:cNvSpPr txBox="1">
            <a:spLocks noGrp="1"/>
          </p:cNvSpPr>
          <p:nvPr>
            <p:ph type="ftr" idx="11"/>
          </p:nvPr>
        </p:nvSpPr>
        <p:spPr>
          <a:xfrm>
            <a:off x="0" y="6384925"/>
            <a:ext cx="6235699" cy="401638"/>
          </a:xfrm>
          <a:prstGeom prst="rect">
            <a:avLst/>
          </a:prstGeom>
          <a:noFill/>
          <a:ln>
            <a:noFill/>
          </a:ln>
        </p:spPr>
        <p:txBody>
          <a:bodyPr lIns="91425" tIns="45700" rIns="91425" bIns="45700" anchor="ctr" anchorCtr="0">
            <a:noAutofit/>
          </a:bodyPr>
          <a:lstStyle/>
          <a:p>
            <a:pPr marL="457200" marR="0" lvl="0" indent="0" algn="l" rtl="0">
              <a:spcBef>
                <a:spcPts val="0"/>
              </a:spcBef>
              <a:buSzPct val="25000"/>
              <a:buNone/>
            </a:pPr>
            <a:r>
              <a:rPr lang="en-US" sz="2000" b="0" i="0" u="none" strike="noStrike" cap="none">
                <a:solidFill>
                  <a:srgbClr val="FFFFFF"/>
                </a:solidFill>
                <a:latin typeface="Calibri"/>
                <a:ea typeface="Calibri"/>
                <a:cs typeface="Calibri"/>
                <a:sym typeface="Calibri"/>
              </a:rPr>
              <a:t>School Name – School Counseling Department</a:t>
            </a:r>
          </a:p>
        </p:txBody>
      </p:sp>
      <p:sp>
        <p:nvSpPr>
          <p:cNvPr id="205" name="Shape 205"/>
          <p:cNvSpPr txBox="1">
            <a:spLocks noGrp="1"/>
          </p:cNvSpPr>
          <p:nvPr>
            <p:ph type="sldNum" idx="12"/>
          </p:nvPr>
        </p:nvSpPr>
        <p:spPr>
          <a:xfrm>
            <a:off x="6324600" y="6386512"/>
            <a:ext cx="2816225" cy="40163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rgbClr val="FFFFFF"/>
                </a:solidFill>
                <a:latin typeface="Calibri"/>
                <a:ea typeface="Calibri"/>
                <a:cs typeface="Calibri"/>
                <a:sym typeface="Calibri"/>
              </a:rPr>
              <a:t>18</a:t>
            </a:fld>
            <a:endParaRPr lang="en-US" sz="2000" b="0" i="0" u="none" strike="noStrike" cap="none">
              <a:solidFill>
                <a:srgbClr val="FFFFFF"/>
              </a:solidFill>
              <a:latin typeface="Calibri"/>
              <a:ea typeface="Calibri"/>
              <a:cs typeface="Calibri"/>
              <a:sym typeface="Calibri"/>
            </a:endParaRPr>
          </a:p>
        </p:txBody>
      </p:sp>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19661" y="6036808"/>
            <a:ext cx="850899" cy="74975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graphicFrame>
        <p:nvGraphicFramePr>
          <p:cNvPr id="211" name="Shape 211"/>
          <p:cNvGraphicFramePr/>
          <p:nvPr/>
        </p:nvGraphicFramePr>
        <p:xfrm>
          <a:off x="533400" y="1371600"/>
          <a:ext cx="4724400" cy="1676450"/>
        </p:xfrm>
        <a:graphic>
          <a:graphicData uri="http://schemas.openxmlformats.org/drawingml/2006/table">
            <a:tbl>
              <a:tblPr firstRow="1" bandRow="1">
                <a:noFill/>
                <a:tableStyleId>{DBD255FD-D544-4B00-9E8F-E35B287A8EC9}</a:tableStyleId>
              </a:tblPr>
              <a:tblGrid>
                <a:gridCol w="2362200">
                  <a:extLst>
                    <a:ext uri="{9D8B030D-6E8A-4147-A177-3AD203B41FA5}">
                      <a16:colId xmlns:a16="http://schemas.microsoft.com/office/drawing/2014/main" val="20000"/>
                    </a:ext>
                  </a:extLst>
                </a:gridCol>
                <a:gridCol w="2362200">
                  <a:extLst>
                    <a:ext uri="{9D8B030D-6E8A-4147-A177-3AD203B41FA5}">
                      <a16:colId xmlns:a16="http://schemas.microsoft.com/office/drawing/2014/main" val="20001"/>
                    </a:ext>
                  </a:extLst>
                </a:gridCol>
              </a:tblGrid>
              <a:tr h="243850">
                <a:tc>
                  <a:txBody>
                    <a:bodyPr/>
                    <a:lstStyle/>
                    <a:p>
                      <a:pPr marL="0" marR="0" lvl="0" indent="0" algn="l" rtl="0">
                        <a:spcBef>
                          <a:spcPts val="0"/>
                        </a:spcBef>
                        <a:buSzPct val="25000"/>
                        <a:buNone/>
                      </a:pPr>
                      <a:r>
                        <a:rPr lang="en-US" sz="1600"/>
                        <a:t>This is sample test</a:t>
                      </a:r>
                    </a:p>
                  </a:txBody>
                  <a:tcPr marL="91450" marR="91450" marT="45725" marB="45725">
                    <a:solidFill>
                      <a:srgbClr val="17365D"/>
                    </a:solidFill>
                  </a:tcPr>
                </a:tc>
                <a:tc>
                  <a:txBody>
                    <a:bodyPr/>
                    <a:lstStyle/>
                    <a:p>
                      <a:pPr marL="0" marR="0" lvl="0" indent="0" algn="l" rtl="0">
                        <a:lnSpc>
                          <a:spcPct val="100000"/>
                        </a:lnSpc>
                        <a:spcBef>
                          <a:spcPts val="0"/>
                        </a:spcBef>
                        <a:spcAft>
                          <a:spcPts val="0"/>
                        </a:spcAft>
                        <a:buClr>
                          <a:schemeClr val="dk1"/>
                        </a:buClr>
                        <a:buSzPct val="25000"/>
                        <a:buFont typeface="Calibri"/>
                        <a:buNone/>
                      </a:pPr>
                      <a:r>
                        <a:rPr lang="en-US" sz="1600"/>
                        <a:t>This is sample test</a:t>
                      </a:r>
                    </a:p>
                  </a:txBody>
                  <a:tcPr marL="91450" marR="91450" marT="45725" marB="45725">
                    <a:solidFill>
                      <a:srgbClr val="17365D"/>
                    </a:solidFill>
                  </a:tcPr>
                </a:tc>
                <a:extLst>
                  <a:ext uri="{0D108BD9-81ED-4DB2-BD59-A6C34878D82A}">
                    <a16:rowId xmlns:a16="http://schemas.microsoft.com/office/drawing/2014/main" val="10000"/>
                  </a:ext>
                </a:extLst>
              </a:tr>
              <a:tr h="243850">
                <a:tc>
                  <a:txBody>
                    <a:bodyPr/>
                    <a:lstStyle/>
                    <a:p>
                      <a:pPr marL="0" marR="0" lvl="0" indent="0" algn="l" rtl="0">
                        <a:lnSpc>
                          <a:spcPct val="100000"/>
                        </a:lnSpc>
                        <a:spcBef>
                          <a:spcPts val="0"/>
                        </a:spcBef>
                        <a:spcAft>
                          <a:spcPts val="0"/>
                        </a:spcAft>
                        <a:buClr>
                          <a:schemeClr val="dk1"/>
                        </a:buClr>
                        <a:buSzPct val="25000"/>
                        <a:buFont typeface="Calibri"/>
                        <a:buNone/>
                      </a:pPr>
                      <a:r>
                        <a:rPr lang="en-US" sz="1600"/>
                        <a:t>This is just sample test</a:t>
                      </a:r>
                    </a:p>
                  </a:txBody>
                  <a:tcPr marL="91450" marR="91450" marT="45725" marB="45725">
                    <a:solidFill>
                      <a:srgbClr val="C5D8F1"/>
                    </a:solidFill>
                  </a:tcPr>
                </a:tc>
                <a:tc>
                  <a:txBody>
                    <a:bodyPr/>
                    <a:lstStyle/>
                    <a:p>
                      <a:pPr marL="0" marR="0" lvl="0" indent="0" algn="l" rtl="0">
                        <a:lnSpc>
                          <a:spcPct val="100000"/>
                        </a:lnSpc>
                        <a:spcBef>
                          <a:spcPts val="0"/>
                        </a:spcBef>
                        <a:spcAft>
                          <a:spcPts val="0"/>
                        </a:spcAft>
                        <a:buClr>
                          <a:schemeClr val="dk1"/>
                        </a:buClr>
                        <a:buSzPct val="25000"/>
                        <a:buFont typeface="Calibri"/>
                        <a:buNone/>
                      </a:pPr>
                      <a:r>
                        <a:rPr lang="en-US" sz="1600"/>
                        <a:t>This is just sample test</a:t>
                      </a:r>
                    </a:p>
                  </a:txBody>
                  <a:tcPr marL="91450" marR="91450" marT="45725" marB="45725">
                    <a:solidFill>
                      <a:srgbClr val="C5D8F1"/>
                    </a:solidFill>
                  </a:tcPr>
                </a:tc>
                <a:extLst>
                  <a:ext uri="{0D108BD9-81ED-4DB2-BD59-A6C34878D82A}">
                    <a16:rowId xmlns:a16="http://schemas.microsoft.com/office/drawing/2014/main" val="10001"/>
                  </a:ext>
                </a:extLst>
              </a:tr>
              <a:tr h="243850">
                <a:tc>
                  <a:txBody>
                    <a:bodyPr/>
                    <a:lstStyle/>
                    <a:p>
                      <a:pPr marL="0" marR="0" lvl="0" indent="0" algn="l" rtl="0">
                        <a:lnSpc>
                          <a:spcPct val="100000"/>
                        </a:lnSpc>
                        <a:spcBef>
                          <a:spcPts val="0"/>
                        </a:spcBef>
                        <a:spcAft>
                          <a:spcPts val="0"/>
                        </a:spcAft>
                        <a:buClr>
                          <a:schemeClr val="dk1"/>
                        </a:buClr>
                        <a:buSzPct val="25000"/>
                        <a:buFont typeface="Calibri"/>
                        <a:buNone/>
                      </a:pPr>
                      <a:r>
                        <a:rPr lang="en-US" sz="1600"/>
                        <a:t>This is just sample test</a:t>
                      </a:r>
                    </a:p>
                  </a:txBody>
                  <a:tcPr marL="91450" marR="91450" marT="45725" marB="45725">
                    <a:solidFill>
                      <a:srgbClr val="8CB3E3"/>
                    </a:solidFill>
                  </a:tcPr>
                </a:tc>
                <a:tc>
                  <a:txBody>
                    <a:bodyPr/>
                    <a:lstStyle/>
                    <a:p>
                      <a:pPr marL="0" marR="0" lvl="0" indent="0" algn="l" rtl="0">
                        <a:lnSpc>
                          <a:spcPct val="100000"/>
                        </a:lnSpc>
                        <a:spcBef>
                          <a:spcPts val="0"/>
                        </a:spcBef>
                        <a:spcAft>
                          <a:spcPts val="0"/>
                        </a:spcAft>
                        <a:buClr>
                          <a:schemeClr val="dk1"/>
                        </a:buClr>
                        <a:buSzPct val="25000"/>
                        <a:buFont typeface="Calibri"/>
                        <a:buNone/>
                      </a:pPr>
                      <a:r>
                        <a:rPr lang="en-US" sz="1600"/>
                        <a:t>This is just sample test</a:t>
                      </a:r>
                    </a:p>
                  </a:txBody>
                  <a:tcPr marL="91450" marR="91450" marT="45725" marB="45725">
                    <a:solidFill>
                      <a:srgbClr val="8CB3E3"/>
                    </a:solidFill>
                  </a:tcPr>
                </a:tc>
                <a:extLst>
                  <a:ext uri="{0D108BD9-81ED-4DB2-BD59-A6C34878D82A}">
                    <a16:rowId xmlns:a16="http://schemas.microsoft.com/office/drawing/2014/main" val="10002"/>
                  </a:ext>
                </a:extLst>
              </a:tr>
              <a:tr h="243850">
                <a:tc>
                  <a:txBody>
                    <a:bodyPr/>
                    <a:lstStyle/>
                    <a:p>
                      <a:pPr marL="0" marR="0" lvl="0" indent="0" algn="l" rtl="0">
                        <a:lnSpc>
                          <a:spcPct val="100000"/>
                        </a:lnSpc>
                        <a:spcBef>
                          <a:spcPts val="0"/>
                        </a:spcBef>
                        <a:spcAft>
                          <a:spcPts val="0"/>
                        </a:spcAft>
                        <a:buClr>
                          <a:schemeClr val="dk1"/>
                        </a:buClr>
                        <a:buSzPct val="25000"/>
                        <a:buFont typeface="Calibri"/>
                        <a:buNone/>
                      </a:pPr>
                      <a:r>
                        <a:rPr lang="en-US" sz="1600"/>
                        <a:t>This is just sample test</a:t>
                      </a:r>
                    </a:p>
                  </a:txBody>
                  <a:tcPr marL="91450" marR="91450" marT="45725" marB="45725">
                    <a:solidFill>
                      <a:srgbClr val="C5D8F1"/>
                    </a:solidFill>
                  </a:tcPr>
                </a:tc>
                <a:tc>
                  <a:txBody>
                    <a:bodyPr/>
                    <a:lstStyle/>
                    <a:p>
                      <a:pPr marL="0" marR="0" lvl="0" indent="0" algn="l" rtl="0">
                        <a:lnSpc>
                          <a:spcPct val="100000"/>
                        </a:lnSpc>
                        <a:spcBef>
                          <a:spcPts val="0"/>
                        </a:spcBef>
                        <a:spcAft>
                          <a:spcPts val="0"/>
                        </a:spcAft>
                        <a:buClr>
                          <a:schemeClr val="dk1"/>
                        </a:buClr>
                        <a:buSzPct val="25000"/>
                        <a:buFont typeface="Calibri"/>
                        <a:buNone/>
                      </a:pPr>
                      <a:r>
                        <a:rPr lang="en-US" sz="1600"/>
                        <a:t>This is just sample test</a:t>
                      </a:r>
                    </a:p>
                  </a:txBody>
                  <a:tcPr marL="91450" marR="91450" marT="45725" marB="45725">
                    <a:solidFill>
                      <a:srgbClr val="C5D8F1"/>
                    </a:solidFill>
                  </a:tcPr>
                </a:tc>
                <a:extLst>
                  <a:ext uri="{0D108BD9-81ED-4DB2-BD59-A6C34878D82A}">
                    <a16:rowId xmlns:a16="http://schemas.microsoft.com/office/drawing/2014/main" val="10003"/>
                  </a:ext>
                </a:extLst>
              </a:tr>
              <a:tr h="243850">
                <a:tc>
                  <a:txBody>
                    <a:bodyPr/>
                    <a:lstStyle/>
                    <a:p>
                      <a:pPr marL="0" marR="0" lvl="0" indent="0" algn="l" rtl="0">
                        <a:lnSpc>
                          <a:spcPct val="100000"/>
                        </a:lnSpc>
                        <a:spcBef>
                          <a:spcPts val="0"/>
                        </a:spcBef>
                        <a:spcAft>
                          <a:spcPts val="0"/>
                        </a:spcAft>
                        <a:buClr>
                          <a:schemeClr val="dk1"/>
                        </a:buClr>
                        <a:buSzPct val="25000"/>
                        <a:buFont typeface="Calibri"/>
                        <a:buNone/>
                      </a:pPr>
                      <a:r>
                        <a:rPr lang="en-US" sz="1600"/>
                        <a:t>This is just sample test</a:t>
                      </a:r>
                    </a:p>
                  </a:txBody>
                  <a:tcPr marL="91450" marR="91450" marT="45725" marB="45725">
                    <a:solidFill>
                      <a:srgbClr val="8CB3E3"/>
                    </a:solidFill>
                  </a:tcPr>
                </a:tc>
                <a:tc>
                  <a:txBody>
                    <a:bodyPr/>
                    <a:lstStyle/>
                    <a:p>
                      <a:pPr marL="0" marR="0" lvl="0" indent="0" algn="l" rtl="0">
                        <a:lnSpc>
                          <a:spcPct val="100000"/>
                        </a:lnSpc>
                        <a:spcBef>
                          <a:spcPts val="0"/>
                        </a:spcBef>
                        <a:spcAft>
                          <a:spcPts val="0"/>
                        </a:spcAft>
                        <a:buClr>
                          <a:schemeClr val="dk1"/>
                        </a:buClr>
                        <a:buSzPct val="25000"/>
                        <a:buFont typeface="Calibri"/>
                        <a:buNone/>
                      </a:pPr>
                      <a:r>
                        <a:rPr lang="en-US" sz="1600"/>
                        <a:t>This is just sample test</a:t>
                      </a:r>
                    </a:p>
                  </a:txBody>
                  <a:tcPr marL="91450" marR="91450" marT="45725" marB="45725">
                    <a:solidFill>
                      <a:srgbClr val="8CB3E3"/>
                    </a:solidFill>
                  </a:tcPr>
                </a:tc>
                <a:extLst>
                  <a:ext uri="{0D108BD9-81ED-4DB2-BD59-A6C34878D82A}">
                    <a16:rowId xmlns:a16="http://schemas.microsoft.com/office/drawing/2014/main" val="10004"/>
                  </a:ext>
                </a:extLst>
              </a:tr>
            </a:tbl>
          </a:graphicData>
        </a:graphic>
      </p:graphicFrame>
      <p:graphicFrame>
        <p:nvGraphicFramePr>
          <p:cNvPr id="212" name="Shape 212"/>
          <p:cNvGraphicFramePr/>
          <p:nvPr/>
        </p:nvGraphicFramePr>
        <p:xfrm>
          <a:off x="381000" y="3505200"/>
          <a:ext cx="4989500" cy="2071675"/>
        </p:xfrm>
        <a:graphic>
          <a:graphicData uri="http://schemas.openxmlformats.org/drawingml/2006/table">
            <a:tbl>
              <a:tblPr firstRow="1" bandRow="1">
                <a:noFill/>
                <a:tableStyleId>{DBD255FD-D544-4B00-9E8F-E35B287A8EC9}</a:tableStyleId>
              </a:tblPr>
              <a:tblGrid>
                <a:gridCol w="1247375">
                  <a:extLst>
                    <a:ext uri="{9D8B030D-6E8A-4147-A177-3AD203B41FA5}">
                      <a16:colId xmlns:a16="http://schemas.microsoft.com/office/drawing/2014/main" val="20000"/>
                    </a:ext>
                  </a:extLst>
                </a:gridCol>
                <a:gridCol w="1247375">
                  <a:extLst>
                    <a:ext uri="{9D8B030D-6E8A-4147-A177-3AD203B41FA5}">
                      <a16:colId xmlns:a16="http://schemas.microsoft.com/office/drawing/2014/main" val="20001"/>
                    </a:ext>
                  </a:extLst>
                </a:gridCol>
                <a:gridCol w="1247375">
                  <a:extLst>
                    <a:ext uri="{9D8B030D-6E8A-4147-A177-3AD203B41FA5}">
                      <a16:colId xmlns:a16="http://schemas.microsoft.com/office/drawing/2014/main" val="20002"/>
                    </a:ext>
                  </a:extLst>
                </a:gridCol>
                <a:gridCol w="1247375">
                  <a:extLst>
                    <a:ext uri="{9D8B030D-6E8A-4147-A177-3AD203B41FA5}">
                      <a16:colId xmlns:a16="http://schemas.microsoft.com/office/drawing/2014/main" val="20003"/>
                    </a:ext>
                  </a:extLst>
                </a:gridCol>
              </a:tblGrid>
              <a:tr h="345275">
                <a:tc gridSpan="4">
                  <a:txBody>
                    <a:bodyPr/>
                    <a:lstStyle/>
                    <a:p>
                      <a:pPr marL="0" marR="0" lvl="0" indent="0" algn="l" rtl="0">
                        <a:spcBef>
                          <a:spcPts val="0"/>
                        </a:spcBef>
                        <a:buSzPct val="25000"/>
                        <a:buNone/>
                      </a:pPr>
                      <a:r>
                        <a:rPr lang="en-US" sz="1600">
                          <a:solidFill>
                            <a:schemeClr val="dk1"/>
                          </a:solidFill>
                        </a:rPr>
                        <a:t>This is sample text</a:t>
                      </a:r>
                    </a:p>
                  </a:txBody>
                  <a:tcPr marL="91450" marR="91450" marT="45750" marB="45750"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63200">
                <a:tc>
                  <a:txBody>
                    <a:bodyPr/>
                    <a:lstStyle/>
                    <a:p>
                      <a:pPr marL="0" marR="0" lvl="0" indent="0" algn="l" rtl="0">
                        <a:lnSpc>
                          <a:spcPct val="100000"/>
                        </a:lnSpc>
                        <a:spcBef>
                          <a:spcPts val="0"/>
                        </a:spcBef>
                        <a:spcAft>
                          <a:spcPts val="0"/>
                        </a:spcAft>
                        <a:buClr>
                          <a:schemeClr val="dk1"/>
                        </a:buClr>
                        <a:buSzPct val="25000"/>
                        <a:buFont typeface="Calibri"/>
                        <a:buNone/>
                      </a:pPr>
                      <a:r>
                        <a:rPr lang="en-US" sz="1600"/>
                        <a:t>This is just sample text</a:t>
                      </a:r>
                    </a:p>
                  </a:txBody>
                  <a:tcPr marL="91450" marR="91450" marT="45750" marB="45750"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Calibri"/>
                        <a:buNone/>
                      </a:pPr>
                      <a:r>
                        <a:rPr lang="en-US" sz="1600"/>
                        <a:t>This is just sample text</a:t>
                      </a:r>
                    </a:p>
                  </a:txBody>
                  <a:tcPr marL="91450" marR="91450" marT="45750" marB="45750"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Calibri"/>
                        <a:buNone/>
                      </a:pPr>
                      <a:r>
                        <a:rPr lang="en-US" sz="1600"/>
                        <a:t>This is just sample text</a:t>
                      </a:r>
                    </a:p>
                  </a:txBody>
                  <a:tcPr marL="91450" marR="91450" marT="45750" marB="45750"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Calibri"/>
                        <a:buNone/>
                      </a:pPr>
                      <a:r>
                        <a:rPr lang="en-US" sz="1600"/>
                        <a:t>This is just sample text</a:t>
                      </a:r>
                    </a:p>
                  </a:txBody>
                  <a:tcPr marL="91450" marR="91450" marT="45750" marB="45750"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863200">
                <a:tc>
                  <a:txBody>
                    <a:bodyPr/>
                    <a:lstStyle/>
                    <a:p>
                      <a:pPr marL="0" marR="0" lvl="0" indent="0" algn="l" rtl="0">
                        <a:lnSpc>
                          <a:spcPct val="100000"/>
                        </a:lnSpc>
                        <a:spcBef>
                          <a:spcPts val="0"/>
                        </a:spcBef>
                        <a:spcAft>
                          <a:spcPts val="0"/>
                        </a:spcAft>
                        <a:buClr>
                          <a:schemeClr val="dk1"/>
                        </a:buClr>
                        <a:buSzPct val="25000"/>
                        <a:buFont typeface="Calibri"/>
                        <a:buNone/>
                      </a:pPr>
                      <a:r>
                        <a:rPr lang="en-US" sz="1600"/>
                        <a:t>This is just sample text</a:t>
                      </a:r>
                    </a:p>
                  </a:txBody>
                  <a:tcPr marL="91450" marR="91450" marT="45750" marB="45750"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Calibri"/>
                        <a:buNone/>
                      </a:pPr>
                      <a:r>
                        <a:rPr lang="en-US" sz="1600"/>
                        <a:t>This is just sample text</a:t>
                      </a:r>
                    </a:p>
                  </a:txBody>
                  <a:tcPr marL="91450" marR="91450" marT="45750" marB="45750"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Calibri"/>
                        <a:buNone/>
                      </a:pPr>
                      <a:r>
                        <a:rPr lang="en-US" sz="1600"/>
                        <a:t>This is just sample text</a:t>
                      </a:r>
                    </a:p>
                    <a:p>
                      <a:pPr marL="0" marR="0" lvl="0" indent="0" algn="l" rtl="0">
                        <a:spcBef>
                          <a:spcPts val="0"/>
                        </a:spcBef>
                        <a:buSzPct val="25000"/>
                        <a:buNone/>
                      </a:pPr>
                      <a:endParaRPr sz="1600"/>
                    </a:p>
                  </a:txBody>
                  <a:tcPr marL="91450" marR="91450" marT="45750" marB="45750"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Calibri"/>
                        <a:buNone/>
                      </a:pPr>
                      <a:r>
                        <a:rPr lang="en-US" sz="1600"/>
                        <a:t>This is just sample text</a:t>
                      </a:r>
                    </a:p>
                  </a:txBody>
                  <a:tcPr marL="91450" marR="91450" marT="45750" marB="45750"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213" name="Shape 213"/>
          <p:cNvGraphicFramePr/>
          <p:nvPr/>
        </p:nvGraphicFramePr>
        <p:xfrm>
          <a:off x="5867400" y="1600200"/>
          <a:ext cx="2590800" cy="3519425"/>
        </p:xfrm>
        <a:graphic>
          <a:graphicData uri="http://schemas.openxmlformats.org/drawingml/2006/table">
            <a:tbl>
              <a:tblPr firstRow="1" bandRow="1">
                <a:noFill/>
                <a:tableStyleId>{DBD255FD-D544-4B00-9E8F-E35B287A8EC9}</a:tableStyleId>
              </a:tblPr>
              <a:tblGrid>
                <a:gridCol w="863600">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tblGrid>
              <a:tr h="410075">
                <a:tc gridSpan="2">
                  <a:txBody>
                    <a:bodyPr/>
                    <a:lstStyle/>
                    <a:p>
                      <a:pPr marL="0" marR="0" lvl="0" indent="0" algn="l" rtl="0">
                        <a:lnSpc>
                          <a:spcPct val="100000"/>
                        </a:lnSpc>
                        <a:spcBef>
                          <a:spcPts val="0"/>
                        </a:spcBef>
                        <a:spcAft>
                          <a:spcPts val="0"/>
                        </a:spcAft>
                        <a:buClr>
                          <a:schemeClr val="lt1"/>
                        </a:buClr>
                        <a:buSzPct val="25000"/>
                        <a:buFont typeface="Calibri"/>
                        <a:buNone/>
                      </a:pPr>
                      <a:r>
                        <a:rPr lang="en-US" sz="1800">
                          <a:solidFill>
                            <a:schemeClr val="lt1"/>
                          </a:solidFill>
                        </a:rPr>
                        <a:t>This is sample text</a:t>
                      </a:r>
                    </a:p>
                  </a:txBody>
                  <a:tcPr marL="91450" marR="91450" marT="45725" marB="45725" anchor="ctr">
                    <a:lnL w="12700" cap="flat" cmpd="sng">
                      <a:solidFill>
                        <a:srgbClr val="0F243E"/>
                      </a:solidFill>
                      <a:prstDash val="solid"/>
                      <a:round/>
                      <a:headEnd type="none" w="med" len="med"/>
                      <a:tailEnd type="none" w="med" len="med"/>
                    </a:lnL>
                    <a:lnR w="12700" cap="flat" cmpd="sng">
                      <a:solidFill>
                        <a:srgbClr val="0F243E"/>
                      </a:solidFill>
                      <a:prstDash val="solid"/>
                      <a:round/>
                      <a:headEnd type="none" w="med" len="med"/>
                      <a:tailEnd type="none" w="med" len="med"/>
                    </a:lnR>
                    <a:lnT w="12700" cap="flat" cmpd="sng">
                      <a:solidFill>
                        <a:srgbClr val="0F243E"/>
                      </a:solidFill>
                      <a:prstDash val="solid"/>
                      <a:round/>
                      <a:headEnd type="none" w="med" len="med"/>
                      <a:tailEnd type="none" w="med" len="med"/>
                    </a:lnT>
                    <a:lnB w="12700" cap="flat" cmpd="sng">
                      <a:solidFill>
                        <a:srgbClr val="0F243E"/>
                      </a:solidFill>
                      <a:prstDash val="solid"/>
                      <a:round/>
                      <a:headEnd type="none" w="med" len="med"/>
                      <a:tailEnd type="none" w="med" len="med"/>
                    </a:lnB>
                    <a:solidFill>
                      <a:srgbClr val="92D050"/>
                    </a:solidFill>
                  </a:tcPr>
                </a:tc>
                <a:tc hMerge="1">
                  <a:txBody>
                    <a:bodyPr/>
                    <a:lstStyle/>
                    <a:p>
                      <a:endParaRPr lang="en-US"/>
                    </a:p>
                  </a:txBody>
                  <a:tcPr/>
                </a:tc>
                <a:extLst>
                  <a:ext uri="{0D108BD9-81ED-4DB2-BD59-A6C34878D82A}">
                    <a16:rowId xmlns:a16="http://schemas.microsoft.com/office/drawing/2014/main" val="10000"/>
                  </a:ext>
                </a:extLst>
              </a:tr>
              <a:tr h="518225">
                <a:tc>
                  <a:txBody>
                    <a:bodyPr/>
                    <a:lstStyle/>
                    <a:p>
                      <a:pPr marL="0" marR="0" lvl="0" indent="0" algn="ctr" rtl="0">
                        <a:spcBef>
                          <a:spcPts val="0"/>
                        </a:spcBef>
                        <a:buSzPct val="25000"/>
                        <a:buNone/>
                      </a:pPr>
                      <a:r>
                        <a:rPr lang="en-US" sz="1400"/>
                        <a:t>1</a:t>
                      </a:r>
                    </a:p>
                  </a:txBody>
                  <a:tcPr marL="91450" marR="91450" marT="45725" marB="45725" anchor="ctr">
                    <a:lnL w="12700" cap="flat" cmpd="sng">
                      <a:solidFill>
                        <a:srgbClr val="0F243E"/>
                      </a:solidFill>
                      <a:prstDash val="solid"/>
                      <a:round/>
                      <a:headEnd type="none" w="med" len="med"/>
                      <a:tailEnd type="none" w="med" len="med"/>
                    </a:lnL>
                    <a:lnR w="12700" cap="flat" cmpd="sng">
                      <a:solidFill>
                        <a:srgbClr val="0F243E"/>
                      </a:solidFill>
                      <a:prstDash val="solid"/>
                      <a:round/>
                      <a:headEnd type="none" w="med" len="med"/>
                      <a:tailEnd type="none" w="med" len="med"/>
                    </a:lnR>
                    <a:lnT w="12700" cap="flat" cmpd="sng">
                      <a:solidFill>
                        <a:srgbClr val="0F243E"/>
                      </a:solidFill>
                      <a:prstDash val="solid"/>
                      <a:round/>
                      <a:headEnd type="none" w="med" len="med"/>
                      <a:tailEnd type="none" w="med" len="med"/>
                    </a:lnT>
                    <a:lnB w="12700" cap="flat" cmpd="sng">
                      <a:solidFill>
                        <a:srgbClr val="0F243E"/>
                      </a:solidFill>
                      <a:prstDash val="solid"/>
                      <a:round/>
                      <a:headEnd type="none" w="med" len="med"/>
                      <a:tailEnd type="none" w="med" len="med"/>
                    </a:lnB>
                    <a:solidFill>
                      <a:schemeClr val="lt1"/>
                    </a:solidFill>
                  </a:tcPr>
                </a:tc>
                <a:tc>
                  <a:txBody>
                    <a:bodyPr/>
                    <a:lstStyle/>
                    <a:p>
                      <a:pPr marL="0" marR="0" lvl="0" indent="0" algn="l" rtl="0">
                        <a:lnSpc>
                          <a:spcPct val="100000"/>
                        </a:lnSpc>
                        <a:spcBef>
                          <a:spcPts val="0"/>
                        </a:spcBef>
                        <a:spcAft>
                          <a:spcPts val="0"/>
                        </a:spcAft>
                        <a:buClr>
                          <a:schemeClr val="dk1"/>
                        </a:buClr>
                        <a:buSzPct val="25000"/>
                        <a:buFont typeface="Calibri"/>
                        <a:buNone/>
                      </a:pPr>
                      <a:r>
                        <a:rPr lang="en-US" sz="1400">
                          <a:solidFill>
                            <a:schemeClr val="dk1"/>
                          </a:solidFill>
                        </a:rPr>
                        <a:t>This is just sample text</a:t>
                      </a:r>
                    </a:p>
                  </a:txBody>
                  <a:tcPr marL="91450" marR="91450" marT="45725" marB="45725" anchor="ctr">
                    <a:lnL w="12700" cap="flat" cmpd="sng">
                      <a:solidFill>
                        <a:srgbClr val="0F243E"/>
                      </a:solidFill>
                      <a:prstDash val="solid"/>
                      <a:round/>
                      <a:headEnd type="none" w="med" len="med"/>
                      <a:tailEnd type="none" w="med" len="med"/>
                    </a:lnL>
                    <a:lnR w="12700" cap="flat" cmpd="sng">
                      <a:solidFill>
                        <a:srgbClr val="0F243E"/>
                      </a:solidFill>
                      <a:prstDash val="solid"/>
                      <a:round/>
                      <a:headEnd type="none" w="med" len="med"/>
                      <a:tailEnd type="none" w="med" len="med"/>
                    </a:lnR>
                    <a:lnT w="12700" cap="flat" cmpd="sng">
                      <a:solidFill>
                        <a:srgbClr val="0F243E"/>
                      </a:solidFill>
                      <a:prstDash val="solid"/>
                      <a:round/>
                      <a:headEnd type="none" w="med" len="med"/>
                      <a:tailEnd type="none" w="med" len="med"/>
                    </a:lnT>
                    <a:lnB w="12700" cap="flat" cmpd="sng">
                      <a:solidFill>
                        <a:srgbClr val="0F243E"/>
                      </a:solidFill>
                      <a:prstDash val="solid"/>
                      <a:round/>
                      <a:headEnd type="none" w="med" len="med"/>
                      <a:tailEnd type="none" w="med" len="med"/>
                    </a:lnB>
                    <a:solidFill>
                      <a:schemeClr val="lt1"/>
                    </a:solidFill>
                  </a:tcPr>
                </a:tc>
                <a:extLst>
                  <a:ext uri="{0D108BD9-81ED-4DB2-BD59-A6C34878D82A}">
                    <a16:rowId xmlns:a16="http://schemas.microsoft.com/office/drawing/2014/main" val="10001"/>
                  </a:ext>
                </a:extLst>
              </a:tr>
              <a:tr h="518225">
                <a:tc>
                  <a:txBody>
                    <a:bodyPr/>
                    <a:lstStyle/>
                    <a:p>
                      <a:pPr marL="0" marR="0" lvl="0" indent="0" algn="ctr" rtl="0">
                        <a:spcBef>
                          <a:spcPts val="0"/>
                        </a:spcBef>
                        <a:buSzPct val="25000"/>
                        <a:buNone/>
                      </a:pPr>
                      <a:r>
                        <a:rPr lang="en-US" sz="1400"/>
                        <a:t>2</a:t>
                      </a:r>
                    </a:p>
                  </a:txBody>
                  <a:tcPr marL="91450" marR="91450" marT="45725" marB="45725" anchor="ctr">
                    <a:lnL w="12700" cap="flat" cmpd="sng">
                      <a:solidFill>
                        <a:srgbClr val="0F243E"/>
                      </a:solidFill>
                      <a:prstDash val="solid"/>
                      <a:round/>
                      <a:headEnd type="none" w="med" len="med"/>
                      <a:tailEnd type="none" w="med" len="med"/>
                    </a:lnL>
                    <a:lnR w="12700" cap="flat" cmpd="sng">
                      <a:solidFill>
                        <a:srgbClr val="0F243E"/>
                      </a:solidFill>
                      <a:prstDash val="solid"/>
                      <a:round/>
                      <a:headEnd type="none" w="med" len="med"/>
                      <a:tailEnd type="none" w="med" len="med"/>
                    </a:lnR>
                    <a:lnT w="12700" cap="flat" cmpd="sng">
                      <a:solidFill>
                        <a:srgbClr val="0F243E"/>
                      </a:solidFill>
                      <a:prstDash val="solid"/>
                      <a:round/>
                      <a:headEnd type="none" w="med" len="med"/>
                      <a:tailEnd type="none" w="med" len="med"/>
                    </a:lnT>
                    <a:lnB w="12700" cap="flat" cmpd="sng">
                      <a:solidFill>
                        <a:srgbClr val="0F243E"/>
                      </a:solidFill>
                      <a:prstDash val="solid"/>
                      <a:round/>
                      <a:headEnd type="none" w="med" len="med"/>
                      <a:tailEnd type="none" w="med" len="med"/>
                    </a:lnB>
                    <a:solidFill>
                      <a:srgbClr val="D8D8D8"/>
                    </a:solidFill>
                  </a:tcPr>
                </a:tc>
                <a:tc>
                  <a:txBody>
                    <a:bodyPr/>
                    <a:lstStyle/>
                    <a:p>
                      <a:pPr marL="0" marR="0" lvl="0" indent="0" algn="l" rtl="0">
                        <a:lnSpc>
                          <a:spcPct val="100000"/>
                        </a:lnSpc>
                        <a:spcBef>
                          <a:spcPts val="0"/>
                        </a:spcBef>
                        <a:spcAft>
                          <a:spcPts val="0"/>
                        </a:spcAft>
                        <a:buClr>
                          <a:schemeClr val="dk1"/>
                        </a:buClr>
                        <a:buSzPct val="25000"/>
                        <a:buFont typeface="Calibri"/>
                        <a:buNone/>
                      </a:pPr>
                      <a:r>
                        <a:rPr lang="en-US" sz="1400">
                          <a:solidFill>
                            <a:schemeClr val="dk1"/>
                          </a:solidFill>
                        </a:rPr>
                        <a:t>This is just sample text</a:t>
                      </a:r>
                    </a:p>
                  </a:txBody>
                  <a:tcPr marL="91450" marR="91450" marT="45725" marB="45725" anchor="ctr">
                    <a:lnL w="12700" cap="flat" cmpd="sng">
                      <a:solidFill>
                        <a:srgbClr val="0F243E"/>
                      </a:solidFill>
                      <a:prstDash val="solid"/>
                      <a:round/>
                      <a:headEnd type="none" w="med" len="med"/>
                      <a:tailEnd type="none" w="med" len="med"/>
                    </a:lnL>
                    <a:lnR w="12700" cap="flat" cmpd="sng">
                      <a:solidFill>
                        <a:srgbClr val="0F243E"/>
                      </a:solidFill>
                      <a:prstDash val="solid"/>
                      <a:round/>
                      <a:headEnd type="none" w="med" len="med"/>
                      <a:tailEnd type="none" w="med" len="med"/>
                    </a:lnR>
                    <a:lnT w="12700" cap="flat" cmpd="sng">
                      <a:solidFill>
                        <a:srgbClr val="0F243E"/>
                      </a:solidFill>
                      <a:prstDash val="solid"/>
                      <a:round/>
                      <a:headEnd type="none" w="med" len="med"/>
                      <a:tailEnd type="none" w="med" len="med"/>
                    </a:lnT>
                    <a:lnB w="12700" cap="flat" cmpd="sng">
                      <a:solidFill>
                        <a:srgbClr val="0F243E"/>
                      </a:solidFill>
                      <a:prstDash val="solid"/>
                      <a:round/>
                      <a:headEnd type="none" w="med" len="med"/>
                      <a:tailEnd type="none" w="med" len="med"/>
                    </a:lnB>
                    <a:solidFill>
                      <a:srgbClr val="D8D8D8"/>
                    </a:solidFill>
                  </a:tcPr>
                </a:tc>
                <a:extLst>
                  <a:ext uri="{0D108BD9-81ED-4DB2-BD59-A6C34878D82A}">
                    <a16:rowId xmlns:a16="http://schemas.microsoft.com/office/drawing/2014/main" val="10002"/>
                  </a:ext>
                </a:extLst>
              </a:tr>
              <a:tr h="518225">
                <a:tc>
                  <a:txBody>
                    <a:bodyPr/>
                    <a:lstStyle/>
                    <a:p>
                      <a:pPr marL="0" marR="0" lvl="0" indent="0" algn="ctr" rtl="0">
                        <a:spcBef>
                          <a:spcPts val="0"/>
                        </a:spcBef>
                        <a:buSzPct val="25000"/>
                        <a:buNone/>
                      </a:pPr>
                      <a:r>
                        <a:rPr lang="en-US" sz="1400"/>
                        <a:t>3</a:t>
                      </a:r>
                    </a:p>
                  </a:txBody>
                  <a:tcPr marL="91450" marR="91450" marT="45725" marB="45725" anchor="ctr">
                    <a:lnL w="12700" cap="flat" cmpd="sng">
                      <a:solidFill>
                        <a:srgbClr val="0F243E"/>
                      </a:solidFill>
                      <a:prstDash val="solid"/>
                      <a:round/>
                      <a:headEnd type="none" w="med" len="med"/>
                      <a:tailEnd type="none" w="med" len="med"/>
                    </a:lnL>
                    <a:lnR w="12700" cap="flat" cmpd="sng">
                      <a:solidFill>
                        <a:srgbClr val="0F243E"/>
                      </a:solidFill>
                      <a:prstDash val="solid"/>
                      <a:round/>
                      <a:headEnd type="none" w="med" len="med"/>
                      <a:tailEnd type="none" w="med" len="med"/>
                    </a:lnR>
                    <a:lnT w="12700" cap="flat" cmpd="sng">
                      <a:solidFill>
                        <a:srgbClr val="0F243E"/>
                      </a:solidFill>
                      <a:prstDash val="solid"/>
                      <a:round/>
                      <a:headEnd type="none" w="med" len="med"/>
                      <a:tailEnd type="none" w="med" len="med"/>
                    </a:lnT>
                    <a:lnB w="12700" cap="flat" cmpd="sng">
                      <a:solidFill>
                        <a:srgbClr val="0F243E"/>
                      </a:solidFill>
                      <a:prstDash val="solid"/>
                      <a:round/>
                      <a:headEnd type="none" w="med" len="med"/>
                      <a:tailEnd type="none" w="med" len="med"/>
                    </a:lnB>
                    <a:solidFill>
                      <a:schemeClr val="lt1"/>
                    </a:solidFill>
                  </a:tcPr>
                </a:tc>
                <a:tc>
                  <a:txBody>
                    <a:bodyPr/>
                    <a:lstStyle/>
                    <a:p>
                      <a:pPr marL="0" marR="0" lvl="0" indent="0" algn="l" rtl="0">
                        <a:lnSpc>
                          <a:spcPct val="100000"/>
                        </a:lnSpc>
                        <a:spcBef>
                          <a:spcPts val="0"/>
                        </a:spcBef>
                        <a:spcAft>
                          <a:spcPts val="0"/>
                        </a:spcAft>
                        <a:buClr>
                          <a:schemeClr val="dk1"/>
                        </a:buClr>
                        <a:buSzPct val="25000"/>
                        <a:buFont typeface="Calibri"/>
                        <a:buNone/>
                      </a:pPr>
                      <a:r>
                        <a:rPr lang="en-US" sz="1400">
                          <a:solidFill>
                            <a:schemeClr val="dk1"/>
                          </a:solidFill>
                        </a:rPr>
                        <a:t>This is just sample text</a:t>
                      </a:r>
                    </a:p>
                  </a:txBody>
                  <a:tcPr marL="91450" marR="91450" marT="45725" marB="45725" anchor="ctr">
                    <a:lnL w="12700" cap="flat" cmpd="sng">
                      <a:solidFill>
                        <a:srgbClr val="0F243E"/>
                      </a:solidFill>
                      <a:prstDash val="solid"/>
                      <a:round/>
                      <a:headEnd type="none" w="med" len="med"/>
                      <a:tailEnd type="none" w="med" len="med"/>
                    </a:lnL>
                    <a:lnR w="12700" cap="flat" cmpd="sng">
                      <a:solidFill>
                        <a:srgbClr val="0F243E"/>
                      </a:solidFill>
                      <a:prstDash val="solid"/>
                      <a:round/>
                      <a:headEnd type="none" w="med" len="med"/>
                      <a:tailEnd type="none" w="med" len="med"/>
                    </a:lnR>
                    <a:lnT w="12700" cap="flat" cmpd="sng">
                      <a:solidFill>
                        <a:srgbClr val="0F243E"/>
                      </a:solidFill>
                      <a:prstDash val="solid"/>
                      <a:round/>
                      <a:headEnd type="none" w="med" len="med"/>
                      <a:tailEnd type="none" w="med" len="med"/>
                    </a:lnT>
                    <a:lnB w="12700" cap="flat" cmpd="sng">
                      <a:solidFill>
                        <a:srgbClr val="0F243E"/>
                      </a:solidFill>
                      <a:prstDash val="solid"/>
                      <a:round/>
                      <a:headEnd type="none" w="med" len="med"/>
                      <a:tailEnd type="none" w="med" len="med"/>
                    </a:lnB>
                    <a:solidFill>
                      <a:schemeClr val="lt1"/>
                    </a:solidFill>
                  </a:tcPr>
                </a:tc>
                <a:extLst>
                  <a:ext uri="{0D108BD9-81ED-4DB2-BD59-A6C34878D82A}">
                    <a16:rowId xmlns:a16="http://schemas.microsoft.com/office/drawing/2014/main" val="10003"/>
                  </a:ext>
                </a:extLst>
              </a:tr>
              <a:tr h="518225">
                <a:tc>
                  <a:txBody>
                    <a:bodyPr/>
                    <a:lstStyle/>
                    <a:p>
                      <a:pPr marL="0" marR="0" lvl="0" indent="0" algn="ctr" rtl="0">
                        <a:spcBef>
                          <a:spcPts val="0"/>
                        </a:spcBef>
                        <a:buSzPct val="25000"/>
                        <a:buNone/>
                      </a:pPr>
                      <a:r>
                        <a:rPr lang="en-US" sz="1400"/>
                        <a:t>4</a:t>
                      </a:r>
                    </a:p>
                  </a:txBody>
                  <a:tcPr marL="91450" marR="91450" marT="45725" marB="45725" anchor="ctr">
                    <a:lnL w="12700" cap="flat" cmpd="sng">
                      <a:solidFill>
                        <a:srgbClr val="0F243E"/>
                      </a:solidFill>
                      <a:prstDash val="solid"/>
                      <a:round/>
                      <a:headEnd type="none" w="med" len="med"/>
                      <a:tailEnd type="none" w="med" len="med"/>
                    </a:lnL>
                    <a:lnR w="12700" cap="flat" cmpd="sng">
                      <a:solidFill>
                        <a:srgbClr val="0F243E"/>
                      </a:solidFill>
                      <a:prstDash val="solid"/>
                      <a:round/>
                      <a:headEnd type="none" w="med" len="med"/>
                      <a:tailEnd type="none" w="med" len="med"/>
                    </a:lnR>
                    <a:lnT w="12700" cap="flat" cmpd="sng">
                      <a:solidFill>
                        <a:srgbClr val="0F243E"/>
                      </a:solidFill>
                      <a:prstDash val="solid"/>
                      <a:round/>
                      <a:headEnd type="none" w="med" len="med"/>
                      <a:tailEnd type="none" w="med" len="med"/>
                    </a:lnT>
                    <a:lnB w="12700" cap="flat" cmpd="sng">
                      <a:solidFill>
                        <a:srgbClr val="0F243E"/>
                      </a:solidFill>
                      <a:prstDash val="solid"/>
                      <a:round/>
                      <a:headEnd type="none" w="med" len="med"/>
                      <a:tailEnd type="none" w="med" len="med"/>
                    </a:lnB>
                    <a:solidFill>
                      <a:srgbClr val="D8D8D8"/>
                    </a:solidFill>
                  </a:tcPr>
                </a:tc>
                <a:tc>
                  <a:txBody>
                    <a:bodyPr/>
                    <a:lstStyle/>
                    <a:p>
                      <a:pPr marL="0" marR="0" lvl="0" indent="0" algn="l" rtl="0">
                        <a:lnSpc>
                          <a:spcPct val="100000"/>
                        </a:lnSpc>
                        <a:spcBef>
                          <a:spcPts val="0"/>
                        </a:spcBef>
                        <a:spcAft>
                          <a:spcPts val="0"/>
                        </a:spcAft>
                        <a:buClr>
                          <a:schemeClr val="dk1"/>
                        </a:buClr>
                        <a:buSzPct val="25000"/>
                        <a:buFont typeface="Calibri"/>
                        <a:buNone/>
                      </a:pPr>
                      <a:r>
                        <a:rPr lang="en-US" sz="1400">
                          <a:solidFill>
                            <a:schemeClr val="dk1"/>
                          </a:solidFill>
                        </a:rPr>
                        <a:t>This is just sample text</a:t>
                      </a:r>
                    </a:p>
                  </a:txBody>
                  <a:tcPr marL="91450" marR="91450" marT="45725" marB="45725" anchor="ctr">
                    <a:lnL w="12700" cap="flat" cmpd="sng">
                      <a:solidFill>
                        <a:srgbClr val="0F243E"/>
                      </a:solidFill>
                      <a:prstDash val="solid"/>
                      <a:round/>
                      <a:headEnd type="none" w="med" len="med"/>
                      <a:tailEnd type="none" w="med" len="med"/>
                    </a:lnL>
                    <a:lnR w="12700" cap="flat" cmpd="sng">
                      <a:solidFill>
                        <a:srgbClr val="0F243E"/>
                      </a:solidFill>
                      <a:prstDash val="solid"/>
                      <a:round/>
                      <a:headEnd type="none" w="med" len="med"/>
                      <a:tailEnd type="none" w="med" len="med"/>
                    </a:lnR>
                    <a:lnT w="12700" cap="flat" cmpd="sng">
                      <a:solidFill>
                        <a:srgbClr val="0F243E"/>
                      </a:solidFill>
                      <a:prstDash val="solid"/>
                      <a:round/>
                      <a:headEnd type="none" w="med" len="med"/>
                      <a:tailEnd type="none" w="med" len="med"/>
                    </a:lnT>
                    <a:lnB w="12700" cap="flat" cmpd="sng">
                      <a:solidFill>
                        <a:srgbClr val="0F243E"/>
                      </a:solidFill>
                      <a:prstDash val="solid"/>
                      <a:round/>
                      <a:headEnd type="none" w="med" len="med"/>
                      <a:tailEnd type="none" w="med" len="med"/>
                    </a:lnB>
                    <a:solidFill>
                      <a:srgbClr val="D8D8D8"/>
                    </a:solidFill>
                  </a:tcPr>
                </a:tc>
                <a:extLst>
                  <a:ext uri="{0D108BD9-81ED-4DB2-BD59-A6C34878D82A}">
                    <a16:rowId xmlns:a16="http://schemas.microsoft.com/office/drawing/2014/main" val="10004"/>
                  </a:ext>
                </a:extLst>
              </a:tr>
              <a:tr h="518225">
                <a:tc>
                  <a:txBody>
                    <a:bodyPr/>
                    <a:lstStyle/>
                    <a:p>
                      <a:pPr marL="0" marR="0" lvl="0" indent="0" algn="ctr" rtl="0">
                        <a:spcBef>
                          <a:spcPts val="0"/>
                        </a:spcBef>
                        <a:buSzPct val="25000"/>
                        <a:buNone/>
                      </a:pPr>
                      <a:r>
                        <a:rPr lang="en-US" sz="1400"/>
                        <a:t>5</a:t>
                      </a:r>
                    </a:p>
                  </a:txBody>
                  <a:tcPr marL="91450" marR="91450" marT="45725" marB="45725" anchor="ctr">
                    <a:lnL w="12700" cap="flat" cmpd="sng">
                      <a:solidFill>
                        <a:srgbClr val="0F243E"/>
                      </a:solidFill>
                      <a:prstDash val="solid"/>
                      <a:round/>
                      <a:headEnd type="none" w="med" len="med"/>
                      <a:tailEnd type="none" w="med" len="med"/>
                    </a:lnL>
                    <a:lnR w="12700" cap="flat" cmpd="sng">
                      <a:solidFill>
                        <a:srgbClr val="0F243E"/>
                      </a:solidFill>
                      <a:prstDash val="solid"/>
                      <a:round/>
                      <a:headEnd type="none" w="med" len="med"/>
                      <a:tailEnd type="none" w="med" len="med"/>
                    </a:lnR>
                    <a:lnT w="12700" cap="flat" cmpd="sng">
                      <a:solidFill>
                        <a:srgbClr val="0F243E"/>
                      </a:solidFill>
                      <a:prstDash val="solid"/>
                      <a:round/>
                      <a:headEnd type="none" w="med" len="med"/>
                      <a:tailEnd type="none" w="med" len="med"/>
                    </a:lnT>
                    <a:lnB w="12700" cap="flat" cmpd="sng">
                      <a:solidFill>
                        <a:srgbClr val="0F243E"/>
                      </a:solidFill>
                      <a:prstDash val="solid"/>
                      <a:round/>
                      <a:headEnd type="none" w="med" len="med"/>
                      <a:tailEnd type="none" w="med" len="med"/>
                    </a:lnB>
                    <a:solidFill>
                      <a:schemeClr val="lt1"/>
                    </a:solidFill>
                  </a:tcPr>
                </a:tc>
                <a:tc>
                  <a:txBody>
                    <a:bodyPr/>
                    <a:lstStyle/>
                    <a:p>
                      <a:pPr marL="0" marR="0" lvl="0" indent="0" algn="l" rtl="0">
                        <a:lnSpc>
                          <a:spcPct val="100000"/>
                        </a:lnSpc>
                        <a:spcBef>
                          <a:spcPts val="0"/>
                        </a:spcBef>
                        <a:spcAft>
                          <a:spcPts val="0"/>
                        </a:spcAft>
                        <a:buClr>
                          <a:schemeClr val="dk1"/>
                        </a:buClr>
                        <a:buSzPct val="25000"/>
                        <a:buFont typeface="Calibri"/>
                        <a:buNone/>
                      </a:pPr>
                      <a:r>
                        <a:rPr lang="en-US" sz="1400">
                          <a:solidFill>
                            <a:schemeClr val="dk1"/>
                          </a:solidFill>
                        </a:rPr>
                        <a:t>This is just sample text</a:t>
                      </a:r>
                    </a:p>
                  </a:txBody>
                  <a:tcPr marL="91450" marR="91450" marT="45725" marB="45725" anchor="ctr">
                    <a:lnL w="12700" cap="flat" cmpd="sng">
                      <a:solidFill>
                        <a:srgbClr val="0F243E"/>
                      </a:solidFill>
                      <a:prstDash val="solid"/>
                      <a:round/>
                      <a:headEnd type="none" w="med" len="med"/>
                      <a:tailEnd type="none" w="med" len="med"/>
                    </a:lnL>
                    <a:lnR w="12700" cap="flat" cmpd="sng">
                      <a:solidFill>
                        <a:srgbClr val="0F243E"/>
                      </a:solidFill>
                      <a:prstDash val="solid"/>
                      <a:round/>
                      <a:headEnd type="none" w="med" len="med"/>
                      <a:tailEnd type="none" w="med" len="med"/>
                    </a:lnR>
                    <a:lnT w="12700" cap="flat" cmpd="sng">
                      <a:solidFill>
                        <a:srgbClr val="0F243E"/>
                      </a:solidFill>
                      <a:prstDash val="solid"/>
                      <a:round/>
                      <a:headEnd type="none" w="med" len="med"/>
                      <a:tailEnd type="none" w="med" len="med"/>
                    </a:lnT>
                    <a:lnB w="12700" cap="flat" cmpd="sng">
                      <a:solidFill>
                        <a:srgbClr val="0F243E"/>
                      </a:solidFill>
                      <a:prstDash val="solid"/>
                      <a:round/>
                      <a:headEnd type="none" w="med" len="med"/>
                      <a:tailEnd type="none" w="med" len="med"/>
                    </a:lnB>
                    <a:solidFill>
                      <a:schemeClr val="lt1"/>
                    </a:solidFill>
                  </a:tcPr>
                </a:tc>
                <a:extLst>
                  <a:ext uri="{0D108BD9-81ED-4DB2-BD59-A6C34878D82A}">
                    <a16:rowId xmlns:a16="http://schemas.microsoft.com/office/drawing/2014/main" val="10005"/>
                  </a:ext>
                </a:extLst>
              </a:tr>
              <a:tr h="518225">
                <a:tc>
                  <a:txBody>
                    <a:bodyPr/>
                    <a:lstStyle/>
                    <a:p>
                      <a:pPr marL="0" marR="0" lvl="0" indent="0" algn="ctr" rtl="0">
                        <a:spcBef>
                          <a:spcPts val="0"/>
                        </a:spcBef>
                        <a:buSzPct val="25000"/>
                        <a:buNone/>
                      </a:pPr>
                      <a:r>
                        <a:rPr lang="en-US" sz="1400"/>
                        <a:t>6</a:t>
                      </a:r>
                    </a:p>
                  </a:txBody>
                  <a:tcPr marL="91450" marR="91450" marT="45725" marB="45725" anchor="ctr">
                    <a:lnL w="12700" cap="flat" cmpd="sng">
                      <a:solidFill>
                        <a:srgbClr val="0F243E"/>
                      </a:solidFill>
                      <a:prstDash val="solid"/>
                      <a:round/>
                      <a:headEnd type="none" w="med" len="med"/>
                      <a:tailEnd type="none" w="med" len="med"/>
                    </a:lnL>
                    <a:lnR w="12700" cap="flat" cmpd="sng">
                      <a:solidFill>
                        <a:srgbClr val="0F243E"/>
                      </a:solidFill>
                      <a:prstDash val="solid"/>
                      <a:round/>
                      <a:headEnd type="none" w="med" len="med"/>
                      <a:tailEnd type="none" w="med" len="med"/>
                    </a:lnR>
                    <a:lnT w="12700" cap="flat" cmpd="sng">
                      <a:solidFill>
                        <a:srgbClr val="0F243E"/>
                      </a:solidFill>
                      <a:prstDash val="solid"/>
                      <a:round/>
                      <a:headEnd type="none" w="med" len="med"/>
                      <a:tailEnd type="none" w="med" len="med"/>
                    </a:lnT>
                    <a:lnB w="12700" cap="flat" cmpd="sng">
                      <a:solidFill>
                        <a:srgbClr val="0F243E"/>
                      </a:solidFill>
                      <a:prstDash val="solid"/>
                      <a:round/>
                      <a:headEnd type="none" w="med" len="med"/>
                      <a:tailEnd type="none" w="med" len="med"/>
                    </a:lnB>
                    <a:solidFill>
                      <a:srgbClr val="D8D8D8"/>
                    </a:solidFill>
                  </a:tcPr>
                </a:tc>
                <a:tc>
                  <a:txBody>
                    <a:bodyPr/>
                    <a:lstStyle/>
                    <a:p>
                      <a:pPr marL="0" marR="0" lvl="0" indent="0" algn="l" rtl="0">
                        <a:lnSpc>
                          <a:spcPct val="100000"/>
                        </a:lnSpc>
                        <a:spcBef>
                          <a:spcPts val="0"/>
                        </a:spcBef>
                        <a:spcAft>
                          <a:spcPts val="0"/>
                        </a:spcAft>
                        <a:buClr>
                          <a:schemeClr val="dk1"/>
                        </a:buClr>
                        <a:buSzPct val="25000"/>
                        <a:buFont typeface="Calibri"/>
                        <a:buNone/>
                      </a:pPr>
                      <a:r>
                        <a:rPr lang="en-US" sz="1400">
                          <a:solidFill>
                            <a:schemeClr val="dk1"/>
                          </a:solidFill>
                        </a:rPr>
                        <a:t>This is just sample text</a:t>
                      </a:r>
                    </a:p>
                  </a:txBody>
                  <a:tcPr marL="91450" marR="91450" marT="45725" marB="45725" anchor="ctr">
                    <a:lnL w="12700" cap="flat" cmpd="sng">
                      <a:solidFill>
                        <a:srgbClr val="0F243E"/>
                      </a:solidFill>
                      <a:prstDash val="solid"/>
                      <a:round/>
                      <a:headEnd type="none" w="med" len="med"/>
                      <a:tailEnd type="none" w="med" len="med"/>
                    </a:lnL>
                    <a:lnR w="12700" cap="flat" cmpd="sng">
                      <a:solidFill>
                        <a:srgbClr val="0F243E"/>
                      </a:solidFill>
                      <a:prstDash val="solid"/>
                      <a:round/>
                      <a:headEnd type="none" w="med" len="med"/>
                      <a:tailEnd type="none" w="med" len="med"/>
                    </a:lnR>
                    <a:lnT w="12700" cap="flat" cmpd="sng">
                      <a:solidFill>
                        <a:srgbClr val="0F243E"/>
                      </a:solidFill>
                      <a:prstDash val="solid"/>
                      <a:round/>
                      <a:headEnd type="none" w="med" len="med"/>
                      <a:tailEnd type="none" w="med" len="med"/>
                    </a:lnT>
                    <a:lnB w="12700" cap="flat" cmpd="sng">
                      <a:solidFill>
                        <a:srgbClr val="0F243E"/>
                      </a:solidFill>
                      <a:prstDash val="solid"/>
                      <a:round/>
                      <a:headEnd type="none" w="med" len="med"/>
                      <a:tailEnd type="none" w="med" len="med"/>
                    </a:lnB>
                    <a:solidFill>
                      <a:srgbClr val="D8D8D8"/>
                    </a:solidFill>
                  </a:tcPr>
                </a:tc>
                <a:extLst>
                  <a:ext uri="{0D108BD9-81ED-4DB2-BD59-A6C34878D82A}">
                    <a16:rowId xmlns:a16="http://schemas.microsoft.com/office/drawing/2014/main" val="10006"/>
                  </a:ext>
                </a:extLst>
              </a:tr>
            </a:tbl>
          </a:graphicData>
        </a:graphic>
      </p:graphicFrame>
      <p:sp>
        <p:nvSpPr>
          <p:cNvPr id="215" name="Shape 215"/>
          <p:cNvSpPr txBox="1"/>
          <p:nvPr/>
        </p:nvSpPr>
        <p:spPr>
          <a:xfrm>
            <a:off x="0" y="6384925"/>
            <a:ext cx="6238874" cy="401638"/>
          </a:xfrm>
          <a:prstGeom prst="rect">
            <a:avLst/>
          </a:prstGeom>
          <a:solidFill>
            <a:srgbClr val="17365D"/>
          </a:solidFill>
          <a:ln>
            <a:noFill/>
          </a:ln>
        </p:spPr>
        <p:txBody>
          <a:bodyPr lIns="91425" tIns="45700" rIns="91425" bIns="45700" anchor="t" anchorCtr="0">
            <a:noAutofit/>
          </a:bodyPr>
          <a:lstStyle/>
          <a:p>
            <a:pPr marL="457200" marR="0" lvl="0" indent="0" algn="l" rtl="0">
              <a:spcBef>
                <a:spcPts val="0"/>
              </a:spcBef>
              <a:buNone/>
            </a:pPr>
            <a:endParaRPr sz="2000" b="0" i="0" u="none" strike="noStrike" cap="none">
              <a:solidFill>
                <a:srgbClr val="FFFFFF"/>
              </a:solidFill>
              <a:latin typeface="Calibri"/>
              <a:ea typeface="Calibri"/>
              <a:cs typeface="Calibri"/>
              <a:sym typeface="Calibri"/>
            </a:endParaRPr>
          </a:p>
        </p:txBody>
      </p:sp>
      <p:sp>
        <p:nvSpPr>
          <p:cNvPr id="216" name="Shape 216"/>
          <p:cNvSpPr txBox="1"/>
          <p:nvPr/>
        </p:nvSpPr>
        <p:spPr>
          <a:xfrm>
            <a:off x="6324600" y="6386512"/>
            <a:ext cx="2819400" cy="400049"/>
          </a:xfrm>
          <a:prstGeom prst="rect">
            <a:avLst/>
          </a:prstGeom>
          <a:solidFill>
            <a:srgbClr val="007979"/>
          </a:solidFill>
          <a:ln>
            <a:noFill/>
          </a:ln>
        </p:spPr>
        <p:txBody>
          <a:bodyPr lIns="91425" tIns="45700" rIns="91425" bIns="45700" anchor="t" anchorCtr="0">
            <a:noAutofit/>
          </a:bodyPr>
          <a:lstStyle/>
          <a:p>
            <a:pPr marL="457200" marR="0" lvl="0" indent="0" algn="l" rtl="0">
              <a:spcBef>
                <a:spcPts val="0"/>
              </a:spcBef>
              <a:buNone/>
            </a:pPr>
            <a:endParaRPr sz="2000" b="0" i="0" u="none" strike="noStrike" cap="none">
              <a:solidFill>
                <a:srgbClr val="FFFFFF"/>
              </a:solidFill>
              <a:latin typeface="Calibri"/>
              <a:ea typeface="Calibri"/>
              <a:cs typeface="Calibri"/>
              <a:sym typeface="Calibri"/>
            </a:endParaRPr>
          </a:p>
        </p:txBody>
      </p:sp>
      <p:sp>
        <p:nvSpPr>
          <p:cNvPr id="217" name="Shape 217"/>
          <p:cNvSpPr txBox="1">
            <a:spLocks noGrp="1"/>
          </p:cNvSpPr>
          <p:nvPr>
            <p:ph type="title"/>
          </p:nvPr>
        </p:nvSpPr>
        <p:spPr>
          <a:xfrm>
            <a:off x="-1" y="0"/>
            <a:ext cx="9140825" cy="1079499"/>
          </a:xfrm>
          <a:prstGeom prst="rect">
            <a:avLst/>
          </a:prstGeom>
          <a:solidFill>
            <a:srgbClr val="007979"/>
          </a:solidFill>
          <a:ln>
            <a:noFill/>
          </a:ln>
        </p:spPr>
        <p:txBody>
          <a:bodyPr lIns="91425" tIns="45700" rIns="91425" bIns="45700" anchor="ctr" anchorCtr="0">
            <a:noAutofit/>
          </a:bodyPr>
          <a:lstStyle/>
          <a:p>
            <a:pPr marL="457200" marR="0" lvl="0" indent="0" algn="l" rtl="0">
              <a:spcBef>
                <a:spcPts val="0"/>
              </a:spcBef>
              <a:spcAft>
                <a:spcPts val="0"/>
              </a:spcAft>
              <a:buSzPct val="25000"/>
              <a:buNone/>
            </a:pPr>
            <a:r>
              <a:rPr lang="en-US" sz="3200" b="0" i="0" u="none" strike="noStrike" cap="none">
                <a:solidFill>
                  <a:schemeClr val="bg1"/>
                </a:solidFill>
                <a:latin typeface="Franklin Gothic Demi Cond" charset="0"/>
                <a:ea typeface="Franklin Gothic Demi Cond" charset="0"/>
                <a:cs typeface="Franklin Gothic Demi Cond" charset="0"/>
                <a:sym typeface="Calibri"/>
              </a:rPr>
              <a:t>Table Samples</a:t>
            </a:r>
            <a:br>
              <a:rPr lang="en-US" sz="3200" b="0" i="0" u="none" strike="noStrike" cap="none">
                <a:solidFill>
                  <a:schemeClr val="bg1"/>
                </a:solidFill>
                <a:latin typeface="Franklin Gothic Demi Cond" charset="0"/>
                <a:ea typeface="Franklin Gothic Demi Cond" charset="0"/>
                <a:cs typeface="Franklin Gothic Demi Cond" charset="0"/>
                <a:sym typeface="Calibri"/>
              </a:rPr>
            </a:br>
            <a:r>
              <a:rPr lang="en-US" sz="3200" b="0" i="0" u="none" strike="noStrike" cap="none">
                <a:solidFill>
                  <a:schemeClr val="bg1"/>
                </a:solidFill>
                <a:latin typeface="Franklin Gothic Demi Cond" charset="0"/>
                <a:ea typeface="Franklin Gothic Demi Cond" charset="0"/>
                <a:cs typeface="Franklin Gothic Demi Cond" charset="0"/>
                <a:sym typeface="Calibri"/>
              </a:rPr>
              <a:t>[REFERENCE ONLY – DELETE SLIDE]</a:t>
            </a:r>
          </a:p>
        </p:txBody>
      </p:sp>
      <p:sp>
        <p:nvSpPr>
          <p:cNvPr id="218" name="Shape 218"/>
          <p:cNvSpPr txBox="1">
            <a:spLocks noGrp="1"/>
          </p:cNvSpPr>
          <p:nvPr>
            <p:ph type="ftr" idx="11"/>
          </p:nvPr>
        </p:nvSpPr>
        <p:spPr>
          <a:xfrm>
            <a:off x="0" y="6384925"/>
            <a:ext cx="6235699" cy="401638"/>
          </a:xfrm>
          <a:prstGeom prst="rect">
            <a:avLst/>
          </a:prstGeom>
          <a:noFill/>
          <a:ln>
            <a:noFill/>
          </a:ln>
        </p:spPr>
        <p:txBody>
          <a:bodyPr lIns="91425" tIns="45700" rIns="91425" bIns="45700" anchor="ctr" anchorCtr="0">
            <a:noAutofit/>
          </a:bodyPr>
          <a:lstStyle/>
          <a:p>
            <a:pPr marL="457200" marR="0" lvl="0" indent="0" algn="l" rtl="0">
              <a:spcBef>
                <a:spcPts val="0"/>
              </a:spcBef>
              <a:buSzPct val="25000"/>
              <a:buNone/>
            </a:pPr>
            <a:r>
              <a:rPr lang="en-US" sz="2000" b="0" i="0" u="none" strike="noStrike" cap="none">
                <a:solidFill>
                  <a:srgbClr val="FFFFFF"/>
                </a:solidFill>
                <a:latin typeface="Calibri"/>
                <a:ea typeface="Calibri"/>
                <a:cs typeface="Calibri"/>
                <a:sym typeface="Calibri"/>
              </a:rPr>
              <a:t>School Name – School Counseling Department</a:t>
            </a:r>
          </a:p>
        </p:txBody>
      </p:sp>
      <p:sp>
        <p:nvSpPr>
          <p:cNvPr id="219" name="Shape 219"/>
          <p:cNvSpPr txBox="1">
            <a:spLocks noGrp="1"/>
          </p:cNvSpPr>
          <p:nvPr>
            <p:ph type="sldNum" idx="12"/>
          </p:nvPr>
        </p:nvSpPr>
        <p:spPr>
          <a:xfrm>
            <a:off x="6324600" y="6386512"/>
            <a:ext cx="2816225" cy="40163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rgbClr val="FFFFFF"/>
                </a:solidFill>
                <a:latin typeface="Calibri"/>
                <a:ea typeface="Calibri"/>
                <a:cs typeface="Calibri"/>
                <a:sym typeface="Calibri"/>
              </a:rPr>
              <a:t>19</a:t>
            </a:fld>
            <a:endParaRPr lang="en-US" sz="2000" b="0" i="0" u="none" strike="noStrike" cap="none">
              <a:solidFill>
                <a:srgbClr val="FFFFFF"/>
              </a:solidFill>
              <a:latin typeface="Calibri"/>
              <a:ea typeface="Calibri"/>
              <a:cs typeface="Calibri"/>
              <a:sym typeface="Calibri"/>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661" y="6036808"/>
            <a:ext cx="850899" cy="74975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0" y="0"/>
            <a:ext cx="9144000" cy="1079499"/>
          </a:xfrm>
          <a:prstGeom prst="rect">
            <a:avLst/>
          </a:prstGeom>
          <a:solidFill>
            <a:srgbClr val="007979"/>
          </a:solidFill>
          <a:ln>
            <a:noFill/>
          </a:ln>
        </p:spPr>
        <p:txBody>
          <a:bodyPr lIns="91425" tIns="45700" rIns="91425" bIns="45700" anchor="ctr" anchorCtr="0">
            <a:noAutofit/>
          </a:bodyPr>
          <a:lstStyle/>
          <a:p>
            <a:pPr marL="457200" marR="0" lvl="0" indent="0" algn="l" rtl="0">
              <a:spcBef>
                <a:spcPts val="0"/>
              </a:spcBef>
              <a:spcAft>
                <a:spcPts val="0"/>
              </a:spcAft>
              <a:buSzPct val="25000"/>
              <a:buNone/>
            </a:pPr>
            <a:r>
              <a:rPr lang="en-US" sz="3600" b="0" i="0" u="none" strike="noStrike" cap="none" dirty="0">
                <a:solidFill>
                  <a:schemeClr val="bg1"/>
                </a:solidFill>
                <a:latin typeface="Franklin Gothic Demi Cond" charset="0"/>
                <a:ea typeface="Franklin Gothic Demi Cond" charset="0"/>
                <a:cs typeface="Franklin Gothic Demi Cond" charset="0"/>
                <a:sym typeface="Calibri"/>
              </a:rPr>
              <a:t>School Counseling Program Goal</a:t>
            </a:r>
          </a:p>
        </p:txBody>
      </p:sp>
      <p:sp>
        <p:nvSpPr>
          <p:cNvPr id="72" name="Shape 72"/>
          <p:cNvSpPr txBox="1">
            <a:spLocks noGrp="1"/>
          </p:cNvSpPr>
          <p:nvPr>
            <p:ph type="body" idx="1"/>
          </p:nvPr>
        </p:nvSpPr>
        <p:spPr>
          <a:xfrm>
            <a:off x="593725" y="1216743"/>
            <a:ext cx="7956549" cy="1008626"/>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dk1"/>
              </a:buClr>
              <a:buSzPct val="25000"/>
              <a:buFont typeface="Noto Sans Symbols"/>
              <a:buNone/>
            </a:pPr>
            <a:r>
              <a:rPr lang="en-US" sz="2000" b="0" i="0" u="none" strike="noStrike" cap="none" dirty="0">
                <a:solidFill>
                  <a:srgbClr val="17375E"/>
                </a:solidFill>
                <a:latin typeface="News Gothic MT" charset="0"/>
                <a:ea typeface="News Gothic MT" charset="0"/>
                <a:cs typeface="News Gothic MT" charset="0"/>
                <a:sym typeface="Calibri"/>
              </a:rPr>
              <a:t>[</a:t>
            </a:r>
            <a:r>
              <a:rPr lang="en-US" sz="2000" b="1" i="0" u="none" strike="noStrike" cap="none" dirty="0">
                <a:solidFill>
                  <a:srgbClr val="17375E"/>
                </a:solidFill>
                <a:latin typeface="News Gothic MT" charset="0"/>
                <a:ea typeface="News Gothic MT" charset="0"/>
                <a:cs typeface="News Gothic MT" charset="0"/>
                <a:sym typeface="Calibri"/>
              </a:rPr>
              <a:t>Write the relevant S.M.A.R.T. goal statement here</a:t>
            </a:r>
            <a:r>
              <a:rPr lang="en-US" sz="2000" b="0" i="0" u="none" strike="noStrike" cap="none" dirty="0">
                <a:solidFill>
                  <a:srgbClr val="17375E"/>
                </a:solidFill>
                <a:latin typeface="News Gothic MT" charset="0"/>
                <a:ea typeface="News Gothic MT" charset="0"/>
                <a:cs typeface="News Gothic MT" charset="0"/>
                <a:sym typeface="Calibri"/>
              </a:rPr>
              <a:t>]</a:t>
            </a:r>
          </a:p>
        </p:txBody>
      </p:sp>
      <p:sp>
        <p:nvSpPr>
          <p:cNvPr id="73" name="Shape 73"/>
          <p:cNvSpPr txBox="1">
            <a:spLocks noGrp="1"/>
          </p:cNvSpPr>
          <p:nvPr>
            <p:ph type="ftr" idx="11"/>
          </p:nvPr>
        </p:nvSpPr>
        <p:spPr>
          <a:xfrm>
            <a:off x="0" y="6384925"/>
            <a:ext cx="6235699" cy="401638"/>
          </a:xfrm>
          <a:prstGeom prst="rect">
            <a:avLst/>
          </a:prstGeom>
          <a:noFill/>
          <a:ln>
            <a:noFill/>
          </a:ln>
        </p:spPr>
        <p:txBody>
          <a:bodyPr lIns="91425" tIns="45700" rIns="91425" bIns="45700" anchor="ctr" anchorCtr="0">
            <a:noAutofit/>
          </a:bodyPr>
          <a:lstStyle/>
          <a:p>
            <a:pPr marL="457200" marR="0" lvl="0" indent="0" algn="l" rtl="0">
              <a:spcBef>
                <a:spcPts val="0"/>
              </a:spcBef>
              <a:buSzPct val="25000"/>
              <a:buNone/>
            </a:pPr>
            <a:r>
              <a:rPr lang="en-US" sz="2000" b="0" i="0" u="none" strike="noStrike" cap="none" dirty="0">
                <a:solidFill>
                  <a:srgbClr val="FFFFFF"/>
                </a:solidFill>
                <a:latin typeface="Calibri"/>
                <a:ea typeface="Calibri"/>
                <a:cs typeface="Calibri"/>
                <a:sym typeface="Calibri"/>
              </a:rPr>
              <a:t>School Name – School Counseling Department</a:t>
            </a:r>
          </a:p>
        </p:txBody>
      </p:sp>
      <p:sp>
        <p:nvSpPr>
          <p:cNvPr id="74" name="Shape 74"/>
          <p:cNvSpPr txBox="1">
            <a:spLocks noGrp="1"/>
          </p:cNvSpPr>
          <p:nvPr>
            <p:ph type="sldNum" idx="12"/>
          </p:nvPr>
        </p:nvSpPr>
        <p:spPr>
          <a:xfrm>
            <a:off x="6324600" y="6386512"/>
            <a:ext cx="2816225" cy="401637"/>
          </a:xfrm>
          <a:prstGeom prst="rect">
            <a:avLst/>
          </a:prstGeom>
          <a:solidFill>
            <a:srgbClr val="007979"/>
          </a:solid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rgbClr val="FFFFFF"/>
                </a:solidFill>
                <a:latin typeface="Calibri"/>
                <a:ea typeface="Calibri"/>
                <a:cs typeface="Calibri"/>
                <a:sym typeface="Calibri"/>
              </a:rPr>
              <a:t>2</a:t>
            </a:fld>
            <a:endParaRPr lang="en-US" sz="2000" b="0" i="0" u="none" strike="noStrike" cap="none">
              <a:solidFill>
                <a:srgbClr val="FFFFFF"/>
              </a:solidFill>
              <a:latin typeface="Calibri"/>
              <a:ea typeface="Calibri"/>
              <a:cs typeface="Calibri"/>
              <a:sym typeface="Calibri"/>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661" y="6036808"/>
            <a:ext cx="850899" cy="74975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79499"/>
          </a:xfrm>
          <a:solidFill>
            <a:srgbClr val="007979"/>
          </a:solidFill>
        </p:spPr>
        <p:txBody>
          <a:bodyPr/>
          <a:lstStyle/>
          <a:p>
            <a:r>
              <a:rPr lang="en-US" b="0" dirty="0">
                <a:solidFill>
                  <a:schemeClr val="bg1"/>
                </a:solidFill>
                <a:latin typeface="Franklin Gothic Demi Cond" charset="0"/>
                <a:ea typeface="Franklin Gothic Demi Cond" charset="0"/>
                <a:cs typeface="Franklin Gothic Demi Cond" charset="0"/>
              </a:rPr>
              <a:t>Rationale</a:t>
            </a:r>
          </a:p>
        </p:txBody>
      </p:sp>
      <p:sp>
        <p:nvSpPr>
          <p:cNvPr id="3" name="Text Placeholder 2"/>
          <p:cNvSpPr>
            <a:spLocks noGrp="1"/>
          </p:cNvSpPr>
          <p:nvPr>
            <p:ph type="body" idx="1"/>
          </p:nvPr>
        </p:nvSpPr>
        <p:spPr>
          <a:xfrm>
            <a:off x="593726" y="1600201"/>
            <a:ext cx="4015146" cy="1701800"/>
          </a:xfrm>
        </p:spPr>
        <p:txBody>
          <a:bodyPr/>
          <a:lstStyle/>
          <a:p>
            <a:pPr marL="152400" indent="0">
              <a:buNone/>
            </a:pPr>
            <a:r>
              <a:rPr lang="en-US" sz="2000" dirty="0">
                <a:solidFill>
                  <a:srgbClr val="17375E"/>
                </a:solidFill>
                <a:latin typeface="News Gothic MT" charset="0"/>
                <a:ea typeface="News Gothic MT" charset="0"/>
                <a:cs typeface="News Gothic MT" charset="0"/>
              </a:rPr>
              <a:t>[Insert information about why you are teaching this curriculum/lesson using school data]</a:t>
            </a:r>
          </a:p>
        </p:txBody>
      </p:sp>
      <p:sp>
        <p:nvSpPr>
          <p:cNvPr id="4" name="Slide Number Placeholder 3"/>
          <p:cNvSpPr>
            <a:spLocks noGrp="1"/>
          </p:cNvSpPr>
          <p:nvPr>
            <p:ph type="sldNum" idx="12"/>
          </p:nvPr>
        </p:nvSpPr>
        <p:spPr>
          <a:solidFill>
            <a:srgbClr val="007979"/>
          </a:solidFill>
        </p:spPr>
        <p:txBody>
          <a:bodyPr/>
          <a:lstStyle/>
          <a:p>
            <a:pPr marL="0" marR="0" lvl="0" indent="0" algn="ctr" rtl="0">
              <a:spcBef>
                <a:spcPts val="0"/>
              </a:spcBef>
              <a:buSzPct val="25000"/>
              <a:buNone/>
            </a:pPr>
            <a:fld id="{00000000-1234-1234-1234-123412341234}" type="slidenum">
              <a:rPr lang="en-US" sz="2000" b="0" i="0" u="none" strike="noStrike" cap="none" smtClean="0">
                <a:solidFill>
                  <a:schemeClr val="lt1"/>
                </a:solidFill>
                <a:latin typeface="Calibri"/>
                <a:ea typeface="Calibri"/>
                <a:cs typeface="Calibri"/>
                <a:sym typeface="Calibri"/>
              </a:rPr>
              <a:t>3</a:t>
            </a:fld>
            <a:endParaRPr lang="en-US" sz="2000" b="0" i="0" u="none" strike="noStrike" cap="none">
              <a:solidFill>
                <a:schemeClr val="lt1"/>
              </a:solidFill>
              <a:latin typeface="Calibri"/>
              <a:ea typeface="Calibri"/>
              <a:cs typeface="Calibri"/>
              <a:sym typeface="Calibri"/>
            </a:endParaRPr>
          </a:p>
        </p:txBody>
      </p:sp>
      <p:sp>
        <p:nvSpPr>
          <p:cNvPr id="5" name="TextBox 4"/>
          <p:cNvSpPr txBox="1"/>
          <p:nvPr/>
        </p:nvSpPr>
        <p:spPr>
          <a:xfrm>
            <a:off x="4561707" y="1623675"/>
            <a:ext cx="3621958" cy="1015663"/>
          </a:xfrm>
          <a:prstGeom prst="rect">
            <a:avLst/>
          </a:prstGeom>
          <a:noFill/>
        </p:spPr>
        <p:txBody>
          <a:bodyPr wrap="square" rtlCol="0">
            <a:spAutoFit/>
          </a:bodyPr>
          <a:lstStyle/>
          <a:p>
            <a:r>
              <a:rPr lang="en-US" sz="2000" b="1" dirty="0">
                <a:solidFill>
                  <a:srgbClr val="17375E"/>
                </a:solidFill>
                <a:latin typeface="News Gothic MT" charset="0"/>
                <a:ea typeface="News Gothic MT" charset="0"/>
                <a:cs typeface="News Gothic MT" charset="0"/>
              </a:rPr>
              <a:t>[Insert relevant data graphic from previous school years or complete this chart below]</a:t>
            </a:r>
            <a:endParaRPr lang="en-US" sz="2000" dirty="0">
              <a:solidFill>
                <a:srgbClr val="17375E"/>
              </a:solidFill>
              <a:latin typeface="News Gothic MT" charset="0"/>
              <a:ea typeface="News Gothic MT" charset="0"/>
              <a:cs typeface="News Gothic MT" charset="0"/>
            </a:endParaRPr>
          </a:p>
        </p:txBody>
      </p:sp>
      <p:graphicFrame>
        <p:nvGraphicFramePr>
          <p:cNvPr id="6" name="Shape 75"/>
          <p:cNvGraphicFramePr/>
          <p:nvPr>
            <p:extLst>
              <p:ext uri="{D42A27DB-BD31-4B8C-83A1-F6EECF244321}">
                <p14:modId xmlns:p14="http://schemas.microsoft.com/office/powerpoint/2010/main" val="581854166"/>
              </p:ext>
            </p:extLst>
          </p:nvPr>
        </p:nvGraphicFramePr>
        <p:xfrm>
          <a:off x="1044216" y="3483461"/>
          <a:ext cx="7034982" cy="2356900"/>
        </p:xfrm>
        <a:graphic>
          <a:graphicData uri="http://schemas.openxmlformats.org/drawingml/2006/table">
            <a:tbl>
              <a:tblPr firstRow="1" bandRow="1">
                <a:noFill/>
                <a:tableStyleId>{DBD255FD-D544-4B00-9E8F-E35B287A8EC9}</a:tableStyleId>
              </a:tblPr>
              <a:tblGrid>
                <a:gridCol w="2344994">
                  <a:extLst>
                    <a:ext uri="{9D8B030D-6E8A-4147-A177-3AD203B41FA5}">
                      <a16:colId xmlns:a16="http://schemas.microsoft.com/office/drawing/2014/main" val="3366419861"/>
                    </a:ext>
                  </a:extLst>
                </a:gridCol>
                <a:gridCol w="2344994">
                  <a:extLst>
                    <a:ext uri="{9D8B030D-6E8A-4147-A177-3AD203B41FA5}">
                      <a16:colId xmlns:a16="http://schemas.microsoft.com/office/drawing/2014/main" val="20000"/>
                    </a:ext>
                  </a:extLst>
                </a:gridCol>
                <a:gridCol w="2344994">
                  <a:extLst>
                    <a:ext uri="{9D8B030D-6E8A-4147-A177-3AD203B41FA5}">
                      <a16:colId xmlns:a16="http://schemas.microsoft.com/office/drawing/2014/main" val="20001"/>
                    </a:ext>
                  </a:extLst>
                </a:gridCol>
              </a:tblGrid>
              <a:tr h="532379">
                <a:tc gridSpan="3">
                  <a:txBody>
                    <a:bodyPr/>
                    <a:lstStyle/>
                    <a:p>
                      <a:pPr marL="0" marR="0" lvl="0" indent="0" algn="ctr" rtl="0">
                        <a:spcBef>
                          <a:spcPts val="0"/>
                        </a:spcBef>
                        <a:buSzPct val="25000"/>
                        <a:buNone/>
                      </a:pPr>
                      <a:r>
                        <a:rPr lang="en-US" sz="1400" u="none" strike="noStrike" cap="none" dirty="0">
                          <a:latin typeface="News Gothic MT" charset="0"/>
                          <a:ea typeface="News Gothic MT" charset="0"/>
                          <a:cs typeface="News Gothic MT" charset="0"/>
                        </a:rPr>
                        <a:t>[INSERT TOPIC/DATA METRIC SUCH AS G.P.A. OR SCHOOL CLIMATE]</a:t>
                      </a:r>
                    </a:p>
                  </a:txBody>
                  <a:tcPr marL="91450" marR="91450" marT="45725" marB="45725"/>
                </a:tc>
                <a:tc hMerge="1">
                  <a:txBody>
                    <a:bodyPr/>
                    <a:lstStyle/>
                    <a:p>
                      <a:pPr marL="0" marR="0" lvl="0" indent="0" algn="ctr" rtl="0">
                        <a:spcBef>
                          <a:spcPts val="0"/>
                        </a:spcBef>
                        <a:buSzPct val="25000"/>
                        <a:buNone/>
                      </a:pPr>
                      <a:endParaRPr lang="en-US" sz="1800" u="none" strike="noStrike" cap="none" dirty="0"/>
                    </a:p>
                  </a:txBody>
                  <a:tcPr marL="91450" marR="91450" marT="45725" marB="45725"/>
                </a:tc>
                <a:tc hMerge="1">
                  <a:txBody>
                    <a:bodyPr/>
                    <a:lstStyle/>
                    <a:p>
                      <a:pPr marL="0" marR="0" lvl="0" indent="0" algn="ctr" rtl="0">
                        <a:spcBef>
                          <a:spcPts val="0"/>
                        </a:spcBef>
                        <a:buSzPct val="25000"/>
                        <a:buNone/>
                      </a:pPr>
                      <a:endParaRPr lang="en-US" sz="1800" u="none" strike="noStrike" cap="none" dirty="0"/>
                    </a:p>
                  </a:txBody>
                  <a:tcPr marL="91450" marR="91450" marT="45725" marB="45725"/>
                </a:tc>
                <a:extLst>
                  <a:ext uri="{0D108BD9-81ED-4DB2-BD59-A6C34878D82A}">
                    <a16:rowId xmlns:a16="http://schemas.microsoft.com/office/drawing/2014/main" val="2687446916"/>
                  </a:ext>
                </a:extLst>
              </a:tr>
              <a:tr h="575143">
                <a:tc>
                  <a:txBody>
                    <a:bodyPr/>
                    <a:lstStyle/>
                    <a:p>
                      <a:pPr marL="0" marR="0" lvl="0" indent="0" algn="ctr" rtl="0">
                        <a:spcBef>
                          <a:spcPts val="0"/>
                        </a:spcBef>
                        <a:buSzPct val="25000"/>
                        <a:buNone/>
                      </a:pPr>
                      <a:r>
                        <a:rPr lang="en-US" sz="1400" b="1" u="none" strike="noStrike" cap="none" dirty="0">
                          <a:latin typeface="News Gothic MT" charset="0"/>
                          <a:ea typeface="News Gothic MT" charset="0"/>
                          <a:cs typeface="News Gothic MT" charset="0"/>
                        </a:rPr>
                        <a:t>PREVIOUS SCHOOL YEAR DATA 20XX – 20XX</a:t>
                      </a:r>
                    </a:p>
                  </a:txBody>
                  <a:tcPr marL="91450" marR="91450" marT="45725" marB="45725"/>
                </a:tc>
                <a:tc>
                  <a:txBody>
                    <a:bodyPr/>
                    <a:lstStyle/>
                    <a:p>
                      <a:pPr marL="0" marR="0" lvl="0" indent="0" algn="ctr" rtl="0">
                        <a:spcBef>
                          <a:spcPts val="0"/>
                        </a:spcBef>
                        <a:buSzPct val="25000"/>
                        <a:buNone/>
                      </a:pPr>
                      <a:r>
                        <a:rPr lang="en-US" sz="1400" b="1" u="none" strike="noStrike" cap="none" dirty="0">
                          <a:latin typeface="News Gothic MT" charset="0"/>
                          <a:ea typeface="News Gothic MT" charset="0"/>
                          <a:cs typeface="News Gothic MT" charset="0"/>
                        </a:rPr>
                        <a:t>PREVIOUS SCHOOL YEAR DATA 20XX – 20XX</a:t>
                      </a:r>
                    </a:p>
                  </a:txBody>
                  <a:tcPr marL="91450" marR="91450" marT="45725" marB="45725"/>
                </a:tc>
                <a:tc>
                  <a:txBody>
                    <a:bodyPr/>
                    <a:lstStyle/>
                    <a:p>
                      <a:pPr marL="0" marR="0" lvl="0" indent="0" algn="ctr" rtl="0">
                        <a:spcBef>
                          <a:spcPts val="0"/>
                        </a:spcBef>
                        <a:buSzPct val="25000"/>
                        <a:buNone/>
                      </a:pPr>
                      <a:r>
                        <a:rPr lang="en-US" sz="1400" b="1" dirty="0">
                          <a:latin typeface="News Gothic MT" charset="0"/>
                          <a:ea typeface="News Gothic MT" charset="0"/>
                          <a:cs typeface="News Gothic MT" charset="0"/>
                        </a:rPr>
                        <a:t>DATA GOAL</a:t>
                      </a:r>
                    </a:p>
                    <a:p>
                      <a:pPr marL="0" marR="0" lvl="0" indent="0" algn="ctr" rtl="0">
                        <a:spcBef>
                          <a:spcPts val="0"/>
                        </a:spcBef>
                        <a:buSzPct val="25000"/>
                        <a:buNone/>
                      </a:pPr>
                      <a:r>
                        <a:rPr lang="en-US" sz="1400" b="1" u="none" strike="noStrike" cap="none" dirty="0">
                          <a:latin typeface="News Gothic MT" charset="0"/>
                          <a:ea typeface="News Gothic MT" charset="0"/>
                          <a:cs typeface="News Gothic MT" charset="0"/>
                        </a:rPr>
                        <a:t>20XX – 20XX </a:t>
                      </a:r>
                    </a:p>
                  </a:txBody>
                  <a:tcPr marL="91450" marR="91450" marT="45725" marB="45725"/>
                </a:tc>
                <a:extLst>
                  <a:ext uri="{0D108BD9-81ED-4DB2-BD59-A6C34878D82A}">
                    <a16:rowId xmlns:a16="http://schemas.microsoft.com/office/drawing/2014/main" val="10000"/>
                  </a:ext>
                </a:extLst>
              </a:tr>
              <a:tr h="1249378">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1600" dirty="0">
                          <a:latin typeface="News Gothic MT" charset="0"/>
                          <a:ea typeface="News Gothic MT" charset="0"/>
                          <a:cs typeface="News Gothic MT" charset="0"/>
                        </a:rPr>
                        <a:t>[Insert previous school year data]</a:t>
                      </a:r>
                    </a:p>
                    <a:p>
                      <a:pPr marL="0" marR="0" lvl="0" indent="0" algn="l" rtl="0">
                        <a:spcBef>
                          <a:spcPts val="0"/>
                        </a:spcBef>
                        <a:buSzPct val="25000"/>
                        <a:buNone/>
                      </a:pPr>
                      <a:endParaRPr sz="1600" dirty="0">
                        <a:latin typeface="News Gothic MT" charset="0"/>
                        <a:ea typeface="News Gothic MT" charset="0"/>
                        <a:cs typeface="News Gothic MT" charset="0"/>
                      </a:endParaRPr>
                    </a:p>
                  </a:txBody>
                  <a:tcPr marL="91450" marR="91450" marT="45725" marB="45725"/>
                </a:tc>
                <a:tc>
                  <a:txBody>
                    <a:bodyPr/>
                    <a:lstStyle/>
                    <a:p>
                      <a:pPr marL="0" marR="0" lvl="0" indent="0" algn="l" rtl="0">
                        <a:spcBef>
                          <a:spcPts val="0"/>
                        </a:spcBef>
                        <a:buSzPct val="25000"/>
                        <a:buNone/>
                      </a:pPr>
                      <a:r>
                        <a:rPr lang="en-US" sz="1600" dirty="0">
                          <a:latin typeface="News Gothic MT" charset="0"/>
                          <a:ea typeface="News Gothic MT" charset="0"/>
                          <a:cs typeface="News Gothic MT" charset="0"/>
                        </a:rPr>
                        <a:t>[Insert previous school year data]</a:t>
                      </a:r>
                      <a:endParaRPr sz="1600" dirty="0">
                        <a:latin typeface="News Gothic MT" charset="0"/>
                        <a:ea typeface="News Gothic MT" charset="0"/>
                        <a:cs typeface="News Gothic MT" charset="0"/>
                      </a:endParaRPr>
                    </a:p>
                  </a:txBody>
                  <a:tcPr marL="91450" marR="91450" marT="45725" marB="45725"/>
                </a:tc>
                <a:tc>
                  <a:txBody>
                    <a:bodyPr/>
                    <a:lstStyle/>
                    <a:p>
                      <a:pPr marL="0" marR="0" lvl="0" indent="0" algn="l" rtl="0">
                        <a:spcBef>
                          <a:spcPts val="0"/>
                        </a:spcBef>
                        <a:buSzPct val="25000"/>
                        <a:buNone/>
                      </a:pPr>
                      <a:r>
                        <a:rPr lang="en-US" sz="1600" dirty="0">
                          <a:latin typeface="News Gothic MT" charset="0"/>
                          <a:ea typeface="News Gothic MT" charset="0"/>
                          <a:cs typeface="News Gothic MT" charset="0"/>
                        </a:rPr>
                        <a:t>[Insert school data goal]</a:t>
                      </a:r>
                      <a:endParaRPr sz="1600" dirty="0">
                        <a:latin typeface="News Gothic MT" charset="0"/>
                        <a:ea typeface="News Gothic MT" charset="0"/>
                        <a:cs typeface="News Gothic MT" charset="0"/>
                      </a:endParaRPr>
                    </a:p>
                  </a:txBody>
                  <a:tcPr marL="91450" marR="91450" marT="45725" marB="45725"/>
                </a:tc>
                <a:extLst>
                  <a:ext uri="{0D108BD9-81ED-4DB2-BD59-A6C34878D82A}">
                    <a16:rowId xmlns:a16="http://schemas.microsoft.com/office/drawing/2014/main" val="10001"/>
                  </a:ext>
                </a:extLst>
              </a:tr>
            </a:tbl>
          </a:graphicData>
        </a:graphic>
      </p:graphicFrame>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661" y="6036808"/>
            <a:ext cx="850899" cy="749755"/>
          </a:xfrm>
          <a:prstGeom prst="rect">
            <a:avLst/>
          </a:prstGeom>
        </p:spPr>
      </p:pic>
      <p:sp>
        <p:nvSpPr>
          <p:cNvPr id="8" name="Shape 73"/>
          <p:cNvSpPr txBox="1">
            <a:spLocks noGrp="1"/>
          </p:cNvSpPr>
          <p:nvPr>
            <p:ph type="ftr" idx="11"/>
          </p:nvPr>
        </p:nvSpPr>
        <p:spPr>
          <a:xfrm>
            <a:off x="0" y="6384925"/>
            <a:ext cx="6235699" cy="401638"/>
          </a:xfrm>
          <a:prstGeom prst="rect">
            <a:avLst/>
          </a:prstGeom>
          <a:noFill/>
          <a:ln>
            <a:noFill/>
          </a:ln>
        </p:spPr>
        <p:txBody>
          <a:bodyPr lIns="91425" tIns="45700" rIns="91425" bIns="45700" anchor="ctr" anchorCtr="0">
            <a:noAutofit/>
          </a:bodyPr>
          <a:lstStyle/>
          <a:p>
            <a:pPr marL="457200" marR="0" lvl="0" indent="0" algn="l" rtl="0">
              <a:spcBef>
                <a:spcPts val="0"/>
              </a:spcBef>
              <a:buSzPct val="25000"/>
              <a:buNone/>
            </a:pPr>
            <a:r>
              <a:rPr lang="en-US" sz="2000" b="0" i="0" u="none" strike="noStrike" cap="none" dirty="0">
                <a:solidFill>
                  <a:srgbClr val="FFFFFF"/>
                </a:solidFill>
                <a:latin typeface="Calibri"/>
                <a:ea typeface="Calibri"/>
                <a:cs typeface="Calibri"/>
                <a:sym typeface="Calibri"/>
              </a:rPr>
              <a:t>School Name – School Counseling Department</a:t>
            </a:r>
          </a:p>
        </p:txBody>
      </p:sp>
    </p:spTree>
    <p:extLst>
      <p:ext uri="{BB962C8B-B14F-4D97-AF65-F5344CB8AC3E}">
        <p14:creationId xmlns:p14="http://schemas.microsoft.com/office/powerpoint/2010/main" val="1980028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79499"/>
          </a:xfrm>
          <a:solidFill>
            <a:srgbClr val="007979"/>
          </a:solidFill>
        </p:spPr>
        <p:txBody>
          <a:bodyPr/>
          <a:lstStyle/>
          <a:p>
            <a:r>
              <a:rPr lang="en-US" b="0" dirty="0">
                <a:solidFill>
                  <a:schemeClr val="bg1"/>
                </a:solidFill>
                <a:latin typeface="Franklin Gothic Demi Cond" charset="0"/>
                <a:ea typeface="Franklin Gothic Demi Cond" charset="0"/>
                <a:cs typeface="Franklin Gothic Demi Cond" charset="0"/>
              </a:rPr>
              <a:t>Rationale</a:t>
            </a:r>
          </a:p>
        </p:txBody>
      </p:sp>
      <p:sp>
        <p:nvSpPr>
          <p:cNvPr id="3" name="Text Placeholder 2"/>
          <p:cNvSpPr>
            <a:spLocks noGrp="1"/>
          </p:cNvSpPr>
          <p:nvPr>
            <p:ph type="body" idx="1"/>
          </p:nvPr>
        </p:nvSpPr>
        <p:spPr>
          <a:xfrm>
            <a:off x="892278" y="2269861"/>
            <a:ext cx="3835910" cy="3701266"/>
          </a:xfrm>
        </p:spPr>
        <p:txBody>
          <a:bodyPr anchor="ctr"/>
          <a:lstStyle/>
          <a:p>
            <a:pPr marL="152400" indent="0">
              <a:spcBef>
                <a:spcPts val="0"/>
              </a:spcBef>
              <a:buNone/>
            </a:pPr>
            <a:r>
              <a:rPr lang="en-US" sz="3200" dirty="0">
                <a:solidFill>
                  <a:srgbClr val="17375E"/>
                </a:solidFill>
                <a:latin typeface="Franklin Gothic Medium Cond" panose="020B0606030402020204" pitchFamily="34" charset="0"/>
                <a:ea typeface="News Gothic MT" charset="0"/>
                <a:cs typeface="News Gothic MT" charset="0"/>
              </a:rPr>
              <a:t>[Insert quote from research or survey results] </a:t>
            </a:r>
            <a:r>
              <a:rPr lang="en-US" sz="3200" dirty="0" err="1">
                <a:solidFill>
                  <a:srgbClr val="17375E"/>
                </a:solidFill>
                <a:latin typeface="Franklin Gothic Medium Cond" panose="020B0606030402020204" pitchFamily="34" charset="0"/>
                <a:ea typeface="News Gothic MT" charset="0"/>
                <a:cs typeface="News Gothic MT" charset="0"/>
              </a:rPr>
              <a:t>Lduewldigy</a:t>
            </a:r>
            <a:r>
              <a:rPr lang="en-US" sz="3200" dirty="0">
                <a:solidFill>
                  <a:srgbClr val="17375E"/>
                </a:solidFill>
                <a:latin typeface="Franklin Gothic Medium Cond" panose="020B0606030402020204" pitchFamily="34" charset="0"/>
                <a:ea typeface="News Gothic MT" charset="0"/>
                <a:cs typeface="News Gothic MT" charset="0"/>
              </a:rPr>
              <a:t> </a:t>
            </a:r>
            <a:r>
              <a:rPr lang="en-US" sz="3200" dirty="0" err="1">
                <a:solidFill>
                  <a:srgbClr val="17375E"/>
                </a:solidFill>
                <a:latin typeface="Franklin Gothic Medium Cond" panose="020B0606030402020204" pitchFamily="34" charset="0"/>
                <a:ea typeface="News Gothic MT" charset="0"/>
                <a:cs typeface="News Gothic MT" charset="0"/>
              </a:rPr>
              <a:t>souero</a:t>
            </a:r>
            <a:r>
              <a:rPr lang="en-US" sz="3200" dirty="0">
                <a:solidFill>
                  <a:srgbClr val="17375E"/>
                </a:solidFill>
                <a:latin typeface="Franklin Gothic Medium Cond" panose="020B0606030402020204" pitchFamily="34" charset="0"/>
                <a:ea typeface="News Gothic MT" charset="0"/>
                <a:cs typeface="News Gothic MT" charset="0"/>
              </a:rPr>
              <a:t> </a:t>
            </a:r>
            <a:r>
              <a:rPr lang="en-US" sz="3200" dirty="0" err="1">
                <a:solidFill>
                  <a:srgbClr val="17375E"/>
                </a:solidFill>
                <a:latin typeface="Franklin Gothic Medium Cond" panose="020B0606030402020204" pitchFamily="34" charset="0"/>
                <a:ea typeface="News Gothic MT" charset="0"/>
                <a:cs typeface="News Gothic MT" charset="0"/>
              </a:rPr>
              <a:t>gxoe</a:t>
            </a:r>
            <a:r>
              <a:rPr lang="en-US" sz="3200" dirty="0">
                <a:solidFill>
                  <a:srgbClr val="17375E"/>
                </a:solidFill>
                <a:latin typeface="Franklin Gothic Medium Cond" panose="020B0606030402020204" pitchFamily="34" charset="0"/>
                <a:ea typeface="News Gothic MT" charset="0"/>
                <a:cs typeface="News Gothic MT" charset="0"/>
              </a:rPr>
              <a:t> </a:t>
            </a:r>
            <a:r>
              <a:rPr lang="en-US" sz="3200" dirty="0" err="1">
                <a:solidFill>
                  <a:srgbClr val="17375E"/>
                </a:solidFill>
                <a:latin typeface="Franklin Gothic Medium Cond" panose="020B0606030402020204" pitchFamily="34" charset="0"/>
                <a:ea typeface="News Gothic MT" charset="0"/>
                <a:cs typeface="News Gothic MT" charset="0"/>
              </a:rPr>
              <a:t>doqog</a:t>
            </a:r>
            <a:r>
              <a:rPr lang="en-US" sz="3200" dirty="0">
                <a:solidFill>
                  <a:srgbClr val="17375E"/>
                </a:solidFill>
                <a:latin typeface="Franklin Gothic Medium Cond" panose="020B0606030402020204" pitchFamily="34" charset="0"/>
                <a:ea typeface="News Gothic MT" charset="0"/>
                <a:cs typeface="News Gothic MT" charset="0"/>
              </a:rPr>
              <a:t> </a:t>
            </a:r>
            <a:r>
              <a:rPr lang="en-US" sz="3200" dirty="0" err="1">
                <a:solidFill>
                  <a:srgbClr val="17375E"/>
                </a:solidFill>
                <a:latin typeface="Franklin Gothic Medium Cond" panose="020B0606030402020204" pitchFamily="34" charset="0"/>
                <a:ea typeface="News Gothic MT" charset="0"/>
                <a:cs typeface="News Gothic MT" charset="0"/>
              </a:rPr>
              <a:t>ouwdy</a:t>
            </a:r>
            <a:r>
              <a:rPr lang="en-US" sz="3200" dirty="0">
                <a:solidFill>
                  <a:srgbClr val="17375E"/>
                </a:solidFill>
                <a:latin typeface="Franklin Gothic Medium Cond" panose="020B0606030402020204" pitchFamily="34" charset="0"/>
                <a:ea typeface="News Gothic MT" charset="0"/>
                <a:cs typeface="News Gothic MT" charset="0"/>
              </a:rPr>
              <a:t>.  </a:t>
            </a:r>
            <a:r>
              <a:rPr lang="en-US" sz="3200" dirty="0" err="1">
                <a:solidFill>
                  <a:srgbClr val="17375E"/>
                </a:solidFill>
                <a:latin typeface="Franklin Gothic Medium Cond" panose="020B0606030402020204" pitchFamily="34" charset="0"/>
                <a:ea typeface="News Gothic MT" charset="0"/>
                <a:cs typeface="News Gothic MT" charset="0"/>
              </a:rPr>
              <a:t>Lqucbd</a:t>
            </a:r>
            <a:r>
              <a:rPr lang="en-US" sz="3200" dirty="0">
                <a:solidFill>
                  <a:srgbClr val="17375E"/>
                </a:solidFill>
                <a:latin typeface="Franklin Gothic Medium Cond" panose="020B0606030402020204" pitchFamily="34" charset="0"/>
                <a:ea typeface="News Gothic MT" charset="0"/>
                <a:cs typeface="News Gothic MT" charset="0"/>
              </a:rPr>
              <a:t> </a:t>
            </a:r>
            <a:r>
              <a:rPr lang="en-US" sz="3200" dirty="0" err="1">
                <a:solidFill>
                  <a:srgbClr val="17375E"/>
                </a:solidFill>
                <a:latin typeface="Franklin Gothic Medium Cond" panose="020B0606030402020204" pitchFamily="34" charset="0"/>
                <a:ea typeface="News Gothic MT" charset="0"/>
                <a:cs typeface="News Gothic MT" charset="0"/>
              </a:rPr>
              <a:t>pyeob</a:t>
            </a:r>
            <a:r>
              <a:rPr lang="en-US" sz="3200" dirty="0">
                <a:solidFill>
                  <a:srgbClr val="17375E"/>
                </a:solidFill>
                <a:latin typeface="Franklin Gothic Medium Cond" panose="020B0606030402020204" pitchFamily="34" charset="0"/>
                <a:ea typeface="News Gothic MT" charset="0"/>
                <a:cs typeface="News Gothic MT" charset="0"/>
              </a:rPr>
              <a:t> </a:t>
            </a:r>
            <a:r>
              <a:rPr lang="en-US" sz="3200" dirty="0" err="1">
                <a:solidFill>
                  <a:srgbClr val="17375E"/>
                </a:solidFill>
                <a:latin typeface="Franklin Gothic Medium Cond" panose="020B0606030402020204" pitchFamily="34" charset="0"/>
                <a:ea typeface="News Gothic MT" charset="0"/>
                <a:cs typeface="News Gothic MT" charset="0"/>
              </a:rPr>
              <a:t>mkelwi</a:t>
            </a:r>
            <a:r>
              <a:rPr lang="en-US" sz="3200" dirty="0">
                <a:solidFill>
                  <a:srgbClr val="17375E"/>
                </a:solidFill>
                <a:latin typeface="Franklin Gothic Medium Cond" panose="020B0606030402020204" pitchFamily="34" charset="0"/>
                <a:ea typeface="News Gothic MT" charset="0"/>
                <a:cs typeface="News Gothic MT" charset="0"/>
              </a:rPr>
              <a:t> </a:t>
            </a:r>
            <a:r>
              <a:rPr lang="en-US" sz="3200" dirty="0" err="1">
                <a:solidFill>
                  <a:srgbClr val="17375E"/>
                </a:solidFill>
                <a:latin typeface="Franklin Gothic Medium Cond" panose="020B0606030402020204" pitchFamily="34" charset="0"/>
                <a:ea typeface="News Gothic MT" charset="0"/>
                <a:cs typeface="News Gothic MT" charset="0"/>
              </a:rPr>
              <a:t>ydgwp</a:t>
            </a:r>
            <a:r>
              <a:rPr lang="en-US" sz="3200" dirty="0">
                <a:solidFill>
                  <a:srgbClr val="17375E"/>
                </a:solidFill>
                <a:latin typeface="Franklin Gothic Medium Cond" panose="020B0606030402020204" pitchFamily="34" charset="0"/>
                <a:ea typeface="News Gothic MT" charset="0"/>
                <a:cs typeface="News Gothic MT" charset="0"/>
              </a:rPr>
              <a:t> </a:t>
            </a:r>
            <a:r>
              <a:rPr lang="en-US" sz="3200" dirty="0" err="1">
                <a:solidFill>
                  <a:srgbClr val="17375E"/>
                </a:solidFill>
                <a:latin typeface="Franklin Gothic Medium Cond" panose="020B0606030402020204" pitchFamily="34" charset="0"/>
                <a:ea typeface="News Gothic MT" charset="0"/>
                <a:cs typeface="News Gothic MT" charset="0"/>
              </a:rPr>
              <a:t>bxokf</a:t>
            </a:r>
            <a:r>
              <a:rPr lang="en-US" sz="3200" dirty="0">
                <a:solidFill>
                  <a:srgbClr val="17375E"/>
                </a:solidFill>
                <a:latin typeface="Franklin Gothic Medium Cond" panose="020B0606030402020204" pitchFamily="34" charset="0"/>
                <a:ea typeface="News Gothic MT" charset="0"/>
                <a:cs typeface="News Gothic MT" charset="0"/>
              </a:rPr>
              <a:t> </a:t>
            </a:r>
            <a:r>
              <a:rPr lang="en-US" sz="3200" dirty="0" err="1">
                <a:solidFill>
                  <a:srgbClr val="17375E"/>
                </a:solidFill>
                <a:latin typeface="Franklin Gothic Medium Cond" panose="020B0606030402020204" pitchFamily="34" charset="0"/>
                <a:ea typeface="News Gothic MT" charset="0"/>
                <a:cs typeface="News Gothic MT" charset="0"/>
              </a:rPr>
              <a:t>jhuwlm</a:t>
            </a:r>
            <a:r>
              <a:rPr lang="en-US" sz="3200" dirty="0">
                <a:solidFill>
                  <a:srgbClr val="17375E"/>
                </a:solidFill>
                <a:latin typeface="Franklin Gothic Medium Cond" panose="020B0606030402020204" pitchFamily="34" charset="0"/>
                <a:ea typeface="News Gothic MT" charset="0"/>
                <a:cs typeface="News Gothic MT" charset="0"/>
              </a:rPr>
              <a:t> </a:t>
            </a:r>
            <a:r>
              <a:rPr lang="en-US" sz="3200" dirty="0" err="1">
                <a:solidFill>
                  <a:srgbClr val="17375E"/>
                </a:solidFill>
                <a:latin typeface="Franklin Gothic Medium Cond" panose="020B0606030402020204" pitchFamily="34" charset="0"/>
                <a:ea typeface="News Gothic MT" charset="0"/>
                <a:cs typeface="News Gothic MT" charset="0"/>
              </a:rPr>
              <a:t>veoqxj</a:t>
            </a:r>
            <a:r>
              <a:rPr lang="en-US" sz="3200" dirty="0">
                <a:solidFill>
                  <a:srgbClr val="17375E"/>
                </a:solidFill>
                <a:latin typeface="Franklin Gothic Medium Cond" panose="020B0606030402020204" pitchFamily="34" charset="0"/>
                <a:ea typeface="News Gothic MT" charset="0"/>
                <a:cs typeface="News Gothic MT" charset="0"/>
              </a:rPr>
              <a:t>.</a:t>
            </a:r>
          </a:p>
          <a:p>
            <a:pPr marL="152400" indent="0" algn="r">
              <a:spcBef>
                <a:spcPts val="0"/>
              </a:spcBef>
              <a:buNone/>
            </a:pPr>
            <a:r>
              <a:rPr lang="en-US" sz="2000" dirty="0">
                <a:solidFill>
                  <a:srgbClr val="17375E"/>
                </a:solidFill>
                <a:latin typeface="Franklin Gothic Medium Cond" panose="020B0606030402020204" pitchFamily="34" charset="0"/>
                <a:ea typeface="News Gothic MT" charset="0"/>
                <a:cs typeface="News Gothic MT" charset="0"/>
              </a:rPr>
              <a:t>--Name of Source</a:t>
            </a:r>
          </a:p>
          <a:p>
            <a:pPr marL="152400" indent="0" algn="r">
              <a:spcBef>
                <a:spcPts val="0"/>
              </a:spcBef>
              <a:buNone/>
            </a:pPr>
            <a:r>
              <a:rPr lang="en-US" sz="2000" dirty="0">
                <a:solidFill>
                  <a:srgbClr val="17375E"/>
                </a:solidFill>
                <a:latin typeface="Franklin Gothic Medium Cond" panose="020B0606030402020204" pitchFamily="34" charset="0"/>
                <a:ea typeface="News Gothic MT" charset="0"/>
                <a:cs typeface="News Gothic MT" charset="0"/>
              </a:rPr>
              <a:t>Year</a:t>
            </a:r>
          </a:p>
          <a:p>
            <a:pPr marL="152400" indent="0" algn="r">
              <a:spcBef>
                <a:spcPts val="0"/>
              </a:spcBef>
              <a:buNone/>
            </a:pPr>
            <a:endParaRPr lang="en-US" sz="2000" dirty="0">
              <a:solidFill>
                <a:srgbClr val="17375E"/>
              </a:solidFill>
              <a:latin typeface="Franklin Gothic Medium Cond" panose="020B0606030402020204" pitchFamily="34" charset="0"/>
              <a:ea typeface="News Gothic MT" charset="0"/>
              <a:cs typeface="News Gothic MT" charset="0"/>
            </a:endParaRPr>
          </a:p>
          <a:p>
            <a:pPr marL="152400" indent="0">
              <a:buNone/>
            </a:pPr>
            <a:endParaRPr lang="en-US" sz="2000" dirty="0">
              <a:solidFill>
                <a:srgbClr val="17375E"/>
              </a:solidFill>
              <a:latin typeface="News Gothic MT" charset="0"/>
              <a:ea typeface="News Gothic MT" charset="0"/>
              <a:cs typeface="News Gothic MT" charset="0"/>
            </a:endParaRPr>
          </a:p>
          <a:p>
            <a:pPr marL="152400" indent="0">
              <a:buNone/>
            </a:pPr>
            <a:endParaRPr lang="en-US" sz="2000" dirty="0">
              <a:solidFill>
                <a:srgbClr val="17375E"/>
              </a:solidFill>
              <a:latin typeface="News Gothic MT" charset="0"/>
              <a:ea typeface="News Gothic MT" charset="0"/>
              <a:cs typeface="News Gothic MT" charset="0"/>
            </a:endParaRPr>
          </a:p>
        </p:txBody>
      </p:sp>
      <p:sp>
        <p:nvSpPr>
          <p:cNvPr id="4" name="Slide Number Placeholder 3"/>
          <p:cNvSpPr>
            <a:spLocks noGrp="1"/>
          </p:cNvSpPr>
          <p:nvPr>
            <p:ph type="sldNum" idx="12"/>
          </p:nvPr>
        </p:nvSpPr>
        <p:spPr>
          <a:solidFill>
            <a:srgbClr val="007979"/>
          </a:solidFill>
        </p:spPr>
        <p:txBody>
          <a:bodyPr/>
          <a:lstStyle/>
          <a:p>
            <a:pPr marL="0" marR="0" lvl="0" indent="0" algn="ctr" rtl="0">
              <a:spcBef>
                <a:spcPts val="0"/>
              </a:spcBef>
              <a:buSzPct val="25000"/>
              <a:buNone/>
            </a:pPr>
            <a:fld id="{00000000-1234-1234-1234-123412341234}" type="slidenum">
              <a:rPr lang="en-US" sz="2000" b="0" i="0" u="none" strike="noStrike" cap="none" smtClean="0">
                <a:solidFill>
                  <a:schemeClr val="lt1"/>
                </a:solidFill>
                <a:latin typeface="Calibri"/>
                <a:ea typeface="Calibri"/>
                <a:cs typeface="Calibri"/>
                <a:sym typeface="Calibri"/>
              </a:rPr>
              <a:t>4</a:t>
            </a:fld>
            <a:endParaRPr lang="en-US" sz="2000" b="0" i="0" u="none" strike="noStrike" cap="none">
              <a:solidFill>
                <a:schemeClr val="lt1"/>
              </a:solidFill>
              <a:latin typeface="Calibri"/>
              <a:ea typeface="Calibri"/>
              <a:cs typeface="Calibri"/>
              <a:sym typeface="Calibri"/>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661" y="6036808"/>
            <a:ext cx="850899" cy="749755"/>
          </a:xfrm>
          <a:prstGeom prst="rect">
            <a:avLst/>
          </a:prstGeom>
        </p:spPr>
      </p:pic>
      <p:sp>
        <p:nvSpPr>
          <p:cNvPr id="8" name="Shape 104"/>
          <p:cNvSpPr txBox="1">
            <a:spLocks noGrp="1"/>
          </p:cNvSpPr>
          <p:nvPr>
            <p:ph type="ftr" idx="11"/>
          </p:nvPr>
        </p:nvSpPr>
        <p:spPr>
          <a:xfrm>
            <a:off x="0" y="6384925"/>
            <a:ext cx="6235699" cy="401638"/>
          </a:xfrm>
          <a:prstGeom prst="rect">
            <a:avLst/>
          </a:prstGeom>
          <a:noFill/>
          <a:ln>
            <a:noFill/>
          </a:ln>
        </p:spPr>
        <p:txBody>
          <a:bodyPr lIns="91425" tIns="45700" rIns="91425" bIns="45700" anchor="ctr" anchorCtr="0">
            <a:noAutofit/>
          </a:bodyPr>
          <a:lstStyle/>
          <a:p>
            <a:pPr marL="457200" marR="0" lvl="0" indent="0" algn="l" rtl="0">
              <a:spcBef>
                <a:spcPts val="0"/>
              </a:spcBef>
              <a:buSzPct val="25000"/>
              <a:buNone/>
            </a:pPr>
            <a:r>
              <a:rPr lang="en-US" sz="2000" b="0" i="0" u="none" strike="noStrike" cap="none">
                <a:solidFill>
                  <a:srgbClr val="FFFFFF"/>
                </a:solidFill>
                <a:latin typeface="Calibri"/>
                <a:ea typeface="Calibri"/>
                <a:cs typeface="Calibri"/>
                <a:sym typeface="Calibri"/>
              </a:rPr>
              <a:t>School Name – School Counseling Department</a:t>
            </a:r>
          </a:p>
        </p:txBody>
      </p:sp>
      <p:pic>
        <p:nvPicPr>
          <p:cNvPr id="10" name="Picture 9"/>
          <p:cNvPicPr>
            <a:picLocks noChangeAspect="1"/>
          </p:cNvPicPr>
          <p:nvPr/>
        </p:nvPicPr>
        <p:blipFill>
          <a:blip r:embed="rId4"/>
          <a:stretch>
            <a:fillRect/>
          </a:stretch>
        </p:blipFill>
        <p:spPr>
          <a:xfrm>
            <a:off x="4728188" y="4316602"/>
            <a:ext cx="854078" cy="640246"/>
          </a:xfrm>
          <a:prstGeom prst="rect">
            <a:avLst/>
          </a:prstGeom>
        </p:spPr>
      </p:pic>
      <p:pic>
        <p:nvPicPr>
          <p:cNvPr id="11" name="Picture 10"/>
          <p:cNvPicPr>
            <a:picLocks noChangeAspect="1"/>
          </p:cNvPicPr>
          <p:nvPr/>
        </p:nvPicPr>
        <p:blipFill>
          <a:blip r:embed="rId5"/>
          <a:stretch>
            <a:fillRect/>
          </a:stretch>
        </p:blipFill>
        <p:spPr>
          <a:xfrm rot="10800000">
            <a:off x="47769" y="1302792"/>
            <a:ext cx="844508" cy="628231"/>
          </a:xfrm>
          <a:prstGeom prst="rect">
            <a:avLst/>
          </a:prstGeom>
        </p:spPr>
      </p:pic>
      <p:sp>
        <p:nvSpPr>
          <p:cNvPr id="12" name="Shape 65"/>
          <p:cNvSpPr txBox="1">
            <a:spLocks/>
          </p:cNvSpPr>
          <p:nvPr/>
        </p:nvSpPr>
        <p:spPr>
          <a:xfrm>
            <a:off x="5843447" y="2627103"/>
            <a:ext cx="2884500" cy="1862100"/>
          </a:xfrm>
          <a:prstGeom prst="rect">
            <a:avLst/>
          </a:prstGeom>
          <a:solidFill>
            <a:schemeClr val="bg1">
              <a:lumMod val="95000"/>
            </a:schemeClr>
          </a:solidFill>
          <a:ln>
            <a:noFill/>
          </a:ln>
        </p:spPr>
        <p:txBody>
          <a:bodyPr lIns="91425" tIns="45700" rIns="91425" bIns="45700" anchor="ctr" anchorCtr="0">
            <a:noAutofit/>
          </a:bodyPr>
          <a:lstStyle>
            <a:defPPr marR="0" lvl="0" algn="l" rtl="0">
              <a:lnSpc>
                <a:spcPct val="100000"/>
              </a:lnSpc>
              <a:spcBef>
                <a:spcPts val="0"/>
              </a:spcBef>
              <a:spcAft>
                <a:spcPts val="0"/>
              </a:spcAft>
            </a:defPPr>
            <a:lvl1pPr marL="0" marR="0" lvl="0" indent="0" algn="ctr" rtl="0">
              <a:lnSpc>
                <a:spcPct val="100000"/>
              </a:lnSpc>
              <a:spcBef>
                <a:spcPts val="1200"/>
              </a:spcBef>
              <a:spcAft>
                <a:spcPts val="0"/>
              </a:spcAft>
              <a:buClr>
                <a:srgbClr val="17365D"/>
              </a:buClr>
              <a:buSzPct val="100000"/>
              <a:buFont typeface="Noto Sans Symbols"/>
              <a:buNone/>
              <a:defRPr sz="2400" b="1" i="0" u="none" strike="noStrike" cap="none">
                <a:solidFill>
                  <a:srgbClr val="17365D"/>
                </a:solidFill>
                <a:latin typeface="Calibri"/>
                <a:ea typeface="Calibri"/>
                <a:cs typeface="Calibri"/>
                <a:sym typeface="Calibri"/>
              </a:defRPr>
            </a:lvl1pPr>
            <a:lvl2pPr marL="744538" marR="0" lvl="1" indent="-261937" algn="l" rtl="0">
              <a:lnSpc>
                <a:spcPct val="100000"/>
              </a:lnSpc>
              <a:spcBef>
                <a:spcPts val="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65200" marR="0" lvl="2" indent="-76200" algn="l" rtl="0">
              <a:lnSpc>
                <a:spcPct val="100000"/>
              </a:lnSpc>
              <a:spcBef>
                <a:spcPts val="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057400" marR="0" lvl="4"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2514600" marR="0" lvl="5"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a:spcBef>
                <a:spcPts val="0"/>
              </a:spcBef>
              <a:buSzPct val="25000"/>
            </a:pPr>
            <a:r>
              <a:rPr lang="en-US" b="0"/>
              <a:t>[Insert screenshots of article/research publications (OPTIONAL)]</a:t>
            </a:r>
            <a:endParaRPr lang="en-US" b="0" dirty="0"/>
          </a:p>
        </p:txBody>
      </p:sp>
    </p:spTree>
    <p:extLst>
      <p:ext uri="{BB962C8B-B14F-4D97-AF65-F5344CB8AC3E}">
        <p14:creationId xmlns:p14="http://schemas.microsoft.com/office/powerpoint/2010/main" val="574992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0" y="0"/>
            <a:ext cx="9140825" cy="1079499"/>
          </a:xfrm>
          <a:prstGeom prst="rect">
            <a:avLst/>
          </a:prstGeom>
          <a:solidFill>
            <a:srgbClr val="007979"/>
          </a:solidFill>
          <a:ln>
            <a:noFill/>
          </a:ln>
        </p:spPr>
        <p:txBody>
          <a:bodyPr lIns="91425" tIns="45700" rIns="91425" bIns="45700" anchor="ctr" anchorCtr="0">
            <a:noAutofit/>
          </a:bodyPr>
          <a:lstStyle/>
          <a:p>
            <a:pPr marL="457200" marR="0" lvl="0" indent="0" algn="l" rtl="0">
              <a:spcBef>
                <a:spcPts val="0"/>
              </a:spcBef>
              <a:spcAft>
                <a:spcPts val="0"/>
              </a:spcAft>
              <a:buSzPct val="25000"/>
              <a:buNone/>
            </a:pPr>
            <a:r>
              <a:rPr lang="en-US" sz="3200" b="0" dirty="0">
                <a:solidFill>
                  <a:schemeClr val="bg1"/>
                </a:solidFill>
                <a:latin typeface="Franklin Gothic Demi Cond" charset="0"/>
                <a:ea typeface="Franklin Gothic Demi Cond" charset="0"/>
                <a:cs typeface="Franklin Gothic Demi Cond" charset="0"/>
              </a:rPr>
              <a:t>Student Standards: </a:t>
            </a:r>
            <a:br>
              <a:rPr lang="en-US" sz="3200" b="0" dirty="0">
                <a:solidFill>
                  <a:schemeClr val="bg1"/>
                </a:solidFill>
                <a:latin typeface="Franklin Gothic Demi Cond" charset="0"/>
                <a:ea typeface="Franklin Gothic Demi Cond" charset="0"/>
                <a:cs typeface="Franklin Gothic Demi Cond" charset="0"/>
              </a:rPr>
            </a:br>
            <a:r>
              <a:rPr lang="en-US" sz="3200" b="0" dirty="0">
                <a:solidFill>
                  <a:schemeClr val="bg1"/>
                </a:solidFill>
                <a:latin typeface="Franklin Gothic Demi Cond" charset="0"/>
                <a:ea typeface="Franklin Gothic Demi Cond" charset="0"/>
                <a:cs typeface="Franklin Gothic Demi Cond" charset="0"/>
              </a:rPr>
              <a:t>ASCA Mindsets &amp; Behaviors</a:t>
            </a:r>
          </a:p>
        </p:txBody>
      </p:sp>
      <p:sp>
        <p:nvSpPr>
          <p:cNvPr id="82" name="Shape 82"/>
          <p:cNvSpPr txBox="1">
            <a:spLocks noGrp="1"/>
          </p:cNvSpPr>
          <p:nvPr>
            <p:ph type="body" idx="1"/>
          </p:nvPr>
        </p:nvSpPr>
        <p:spPr>
          <a:xfrm>
            <a:off x="593725" y="1297859"/>
            <a:ext cx="7956549" cy="4461386"/>
          </a:xfrm>
          <a:prstGeom prst="rect">
            <a:avLst/>
          </a:prstGeom>
          <a:noFill/>
          <a:ln>
            <a:noFill/>
          </a:ln>
        </p:spPr>
        <p:txBody>
          <a:bodyPr lIns="91425" tIns="45700" rIns="91425" bIns="45700" anchor="t" anchorCtr="0">
            <a:noAutofit/>
          </a:bodyPr>
          <a:lstStyle/>
          <a:p>
            <a:pPr marL="0" lvl="0" indent="0">
              <a:spcBef>
                <a:spcPts val="0"/>
              </a:spcBef>
              <a:buSzPct val="25000"/>
              <a:buNone/>
            </a:pPr>
            <a:r>
              <a:rPr lang="en-US" b="1" dirty="0">
                <a:solidFill>
                  <a:srgbClr val="17375E"/>
                </a:solidFill>
                <a:latin typeface="News Gothic MT" charset="0"/>
                <a:ea typeface="News Gothic MT" charset="0"/>
                <a:cs typeface="News Gothic MT" charset="0"/>
              </a:rPr>
              <a:t>ASCA MINDSET STANDARD</a:t>
            </a:r>
            <a:endParaRPr lang="en-US" b="1" i="0" u="none" strike="noStrike" cap="none" dirty="0">
              <a:solidFill>
                <a:srgbClr val="17375E"/>
              </a:solidFill>
              <a:latin typeface="News Gothic MT" charset="0"/>
              <a:ea typeface="News Gothic MT" charset="0"/>
              <a:cs typeface="News Gothic MT" charset="0"/>
              <a:sym typeface="Calibri"/>
            </a:endParaRPr>
          </a:p>
          <a:p>
            <a:pPr marL="0" marR="0" lvl="0" indent="0" algn="l" rtl="0">
              <a:spcBef>
                <a:spcPts val="0"/>
              </a:spcBef>
              <a:spcAft>
                <a:spcPts val="0"/>
              </a:spcAft>
              <a:buClr>
                <a:schemeClr val="dk1"/>
              </a:buClr>
              <a:buSzPct val="25000"/>
              <a:buFont typeface="Noto Sans Symbols"/>
              <a:buNone/>
            </a:pPr>
            <a:r>
              <a:rPr lang="en-US" sz="2000" i="0" u="none" strike="noStrike" cap="none" dirty="0">
                <a:solidFill>
                  <a:srgbClr val="17375E"/>
                </a:solidFill>
                <a:latin typeface="News Gothic MT" charset="0"/>
                <a:ea typeface="News Gothic MT" charset="0"/>
                <a:cs typeface="News Gothic MT" charset="0"/>
                <a:sym typeface="Calibri"/>
              </a:rPr>
              <a:t>[Insert </a:t>
            </a:r>
            <a:r>
              <a:rPr lang="en-US" sz="2000" dirty="0">
                <a:solidFill>
                  <a:srgbClr val="17375E"/>
                </a:solidFill>
                <a:latin typeface="News Gothic MT" charset="0"/>
                <a:ea typeface="News Gothic MT" charset="0"/>
                <a:cs typeface="News Gothic MT" charset="0"/>
              </a:rPr>
              <a:t>ASCA Mindset Standard in format such as:</a:t>
            </a:r>
          </a:p>
          <a:p>
            <a:pPr marL="0" marR="0" lvl="0" indent="0" algn="l" rtl="0">
              <a:spcBef>
                <a:spcPts val="0"/>
              </a:spcBef>
              <a:spcAft>
                <a:spcPts val="0"/>
              </a:spcAft>
              <a:buClr>
                <a:schemeClr val="dk1"/>
              </a:buClr>
              <a:buSzPct val="25000"/>
              <a:buFont typeface="Noto Sans Symbols"/>
              <a:buNone/>
            </a:pPr>
            <a:r>
              <a:rPr lang="en-US" sz="2000" dirty="0">
                <a:solidFill>
                  <a:srgbClr val="17375E"/>
                </a:solidFill>
                <a:latin typeface="News Gothic MT" charset="0"/>
                <a:ea typeface="News Gothic MT" charset="0"/>
                <a:cs typeface="News Gothic MT" charset="0"/>
              </a:rPr>
              <a:t>M 3</a:t>
            </a:r>
            <a:r>
              <a:rPr lang="en-US" sz="2000" i="0" u="none" strike="noStrike" cap="none" dirty="0">
                <a:solidFill>
                  <a:srgbClr val="17375E"/>
                </a:solidFill>
                <a:latin typeface="News Gothic MT" charset="0"/>
                <a:ea typeface="News Gothic MT" charset="0"/>
                <a:cs typeface="News Gothic MT" charset="0"/>
                <a:sym typeface="Calibri"/>
              </a:rPr>
              <a:t>. </a:t>
            </a:r>
            <a:r>
              <a:rPr lang="en-US" sz="2000" dirty="0">
                <a:solidFill>
                  <a:srgbClr val="17375E"/>
                </a:solidFill>
                <a:latin typeface="News Gothic MT" charset="0"/>
                <a:ea typeface="News Gothic MT" charset="0"/>
                <a:cs typeface="News Gothic MT" charset="0"/>
              </a:rPr>
              <a:t>S</a:t>
            </a:r>
            <a:r>
              <a:rPr lang="en-US" sz="2000" i="0" u="none" strike="noStrike" cap="none" dirty="0">
                <a:solidFill>
                  <a:srgbClr val="17375E"/>
                </a:solidFill>
                <a:latin typeface="News Gothic MT" charset="0"/>
                <a:ea typeface="News Gothic MT" charset="0"/>
                <a:cs typeface="News Gothic MT" charset="0"/>
                <a:sym typeface="Calibri"/>
              </a:rPr>
              <a:t>ense of belonging in school environment]</a:t>
            </a:r>
          </a:p>
          <a:p>
            <a:pPr marL="0" marR="0" lvl="0" indent="0" algn="l" rtl="0">
              <a:spcBef>
                <a:spcPts val="0"/>
              </a:spcBef>
              <a:spcAft>
                <a:spcPts val="0"/>
              </a:spcAft>
              <a:buClr>
                <a:schemeClr val="dk1"/>
              </a:buClr>
              <a:buSzPct val="25000"/>
              <a:buFont typeface="Noto Sans Symbols"/>
              <a:buNone/>
            </a:pPr>
            <a:endParaRPr lang="en-US" sz="2000" b="1" i="0" u="none" strike="noStrike" cap="none" dirty="0">
              <a:solidFill>
                <a:srgbClr val="17375E"/>
              </a:solidFill>
              <a:latin typeface="News Gothic MT" charset="0"/>
              <a:ea typeface="News Gothic MT" charset="0"/>
              <a:cs typeface="News Gothic MT" charset="0"/>
              <a:sym typeface="Calibri"/>
            </a:endParaRPr>
          </a:p>
          <a:p>
            <a:pPr marL="0" marR="0" lvl="0" indent="0" algn="l" rtl="0">
              <a:spcBef>
                <a:spcPts val="0"/>
              </a:spcBef>
              <a:spcAft>
                <a:spcPts val="0"/>
              </a:spcAft>
              <a:buClr>
                <a:schemeClr val="dk1"/>
              </a:buClr>
              <a:buSzPct val="25000"/>
              <a:buFont typeface="Noto Sans Symbols"/>
              <a:buNone/>
            </a:pPr>
            <a:r>
              <a:rPr lang="en-US" b="1" dirty="0">
                <a:solidFill>
                  <a:srgbClr val="17375E"/>
                </a:solidFill>
                <a:latin typeface="News Gothic MT" charset="0"/>
                <a:ea typeface="News Gothic MT" charset="0"/>
                <a:cs typeface="News Gothic MT" charset="0"/>
              </a:rPr>
              <a:t>ASCA BEHAVIOR STANDARDS</a:t>
            </a:r>
          </a:p>
          <a:p>
            <a:pPr marL="0" marR="0" lvl="0" indent="0" algn="l" rtl="0">
              <a:spcBef>
                <a:spcPts val="0"/>
              </a:spcBef>
              <a:spcAft>
                <a:spcPts val="0"/>
              </a:spcAft>
              <a:buClr>
                <a:schemeClr val="dk1"/>
              </a:buClr>
              <a:buSzPct val="25000"/>
              <a:buFont typeface="Noto Sans Symbols"/>
              <a:buNone/>
            </a:pPr>
            <a:r>
              <a:rPr lang="en-US" sz="2000" dirty="0">
                <a:solidFill>
                  <a:srgbClr val="17375E"/>
                </a:solidFill>
                <a:latin typeface="News Gothic MT" charset="0"/>
                <a:ea typeface="News Gothic MT" charset="0"/>
                <a:cs typeface="News Gothic MT" charset="0"/>
              </a:rPr>
              <a:t>[Insert multiple ASCA Behavior Standard(s) in format such as: B-SMS 2: Demonstrate self-discipline and self-control</a:t>
            </a:r>
          </a:p>
          <a:p>
            <a:pPr marL="0" marR="0" lvl="0" indent="0" algn="l" rtl="0">
              <a:spcBef>
                <a:spcPts val="0"/>
              </a:spcBef>
              <a:spcAft>
                <a:spcPts val="0"/>
              </a:spcAft>
              <a:buClr>
                <a:schemeClr val="dk1"/>
              </a:buClr>
              <a:buSzPct val="25000"/>
              <a:buFont typeface="Noto Sans Symbols"/>
              <a:buNone/>
            </a:pPr>
            <a:r>
              <a:rPr lang="en-US" sz="2000" dirty="0">
                <a:solidFill>
                  <a:srgbClr val="17375E"/>
                </a:solidFill>
                <a:latin typeface="News Gothic MT" charset="0"/>
                <a:ea typeface="News Gothic MT" charset="0"/>
                <a:cs typeface="News Gothic MT" charset="0"/>
              </a:rPr>
              <a:t>B-SMS 7: Demonstrate effective coping skills when faced with a problem</a:t>
            </a:r>
          </a:p>
          <a:p>
            <a:pPr marL="0" marR="0" lvl="0" indent="0" algn="l" rtl="0">
              <a:spcBef>
                <a:spcPts val="0"/>
              </a:spcBef>
              <a:spcAft>
                <a:spcPts val="0"/>
              </a:spcAft>
              <a:buClr>
                <a:schemeClr val="dk1"/>
              </a:buClr>
              <a:buSzPct val="25000"/>
              <a:buFont typeface="Noto Sans Symbols"/>
              <a:buNone/>
            </a:pPr>
            <a:r>
              <a:rPr lang="en-US" sz="2000" dirty="0">
                <a:solidFill>
                  <a:srgbClr val="17375E"/>
                </a:solidFill>
                <a:latin typeface="News Gothic MT" charset="0"/>
                <a:ea typeface="News Gothic MT" charset="0"/>
                <a:cs typeface="News Gothic MT" charset="0"/>
              </a:rPr>
              <a:t>B-SS 2: Create positive and supportive relationships with other students]</a:t>
            </a:r>
            <a:endParaRPr lang="en-US" sz="2000" i="0" u="none" strike="noStrike" cap="none" dirty="0">
              <a:solidFill>
                <a:srgbClr val="17375E"/>
              </a:solidFill>
              <a:latin typeface="News Gothic MT" charset="0"/>
              <a:ea typeface="News Gothic MT" charset="0"/>
              <a:cs typeface="News Gothic MT" charset="0"/>
              <a:sym typeface="Calibri"/>
            </a:endParaRPr>
          </a:p>
          <a:p>
            <a:pPr marL="0" marR="0" lvl="0" indent="0" algn="l" rtl="0">
              <a:spcBef>
                <a:spcPts val="1200"/>
              </a:spcBef>
              <a:spcAft>
                <a:spcPts val="0"/>
              </a:spcAft>
              <a:buClr>
                <a:schemeClr val="dk1"/>
              </a:buClr>
              <a:buSzPct val="25000"/>
              <a:buFont typeface="Noto Sans Symbols"/>
              <a:buNone/>
            </a:pPr>
            <a:endParaRPr sz="2000" b="1" i="0" u="none" strike="noStrike" cap="none" dirty="0">
              <a:solidFill>
                <a:srgbClr val="17375E"/>
              </a:solidFill>
              <a:latin typeface="News Gothic MT" charset="0"/>
              <a:ea typeface="News Gothic MT" charset="0"/>
              <a:cs typeface="News Gothic MT" charset="0"/>
              <a:sym typeface="Calibri"/>
            </a:endParaRPr>
          </a:p>
        </p:txBody>
      </p:sp>
      <p:sp>
        <p:nvSpPr>
          <p:cNvPr id="83" name="Shape 83"/>
          <p:cNvSpPr txBox="1">
            <a:spLocks noGrp="1"/>
          </p:cNvSpPr>
          <p:nvPr>
            <p:ph type="ftr" idx="11"/>
          </p:nvPr>
        </p:nvSpPr>
        <p:spPr>
          <a:xfrm>
            <a:off x="0" y="6384925"/>
            <a:ext cx="6235699" cy="401638"/>
          </a:xfrm>
          <a:prstGeom prst="rect">
            <a:avLst/>
          </a:prstGeom>
          <a:noFill/>
          <a:ln>
            <a:noFill/>
          </a:ln>
        </p:spPr>
        <p:txBody>
          <a:bodyPr lIns="91425" tIns="45700" rIns="91425" bIns="45700" anchor="ctr" anchorCtr="0">
            <a:noAutofit/>
          </a:bodyPr>
          <a:lstStyle/>
          <a:p>
            <a:pPr marL="457200" marR="0" lvl="0" indent="0" algn="l" rtl="0">
              <a:spcBef>
                <a:spcPts val="0"/>
              </a:spcBef>
              <a:buSzPct val="25000"/>
              <a:buNone/>
            </a:pPr>
            <a:r>
              <a:rPr lang="en-US" sz="2000" b="0" i="0" u="none" strike="noStrike" cap="none">
                <a:solidFill>
                  <a:srgbClr val="FFFFFF"/>
                </a:solidFill>
                <a:latin typeface="Calibri"/>
                <a:ea typeface="Calibri"/>
                <a:cs typeface="Calibri"/>
                <a:sym typeface="Calibri"/>
              </a:rPr>
              <a:t>School Name – School Counseling Department</a:t>
            </a:r>
          </a:p>
        </p:txBody>
      </p:sp>
      <p:sp>
        <p:nvSpPr>
          <p:cNvPr id="84" name="Shape 84"/>
          <p:cNvSpPr txBox="1">
            <a:spLocks noGrp="1"/>
          </p:cNvSpPr>
          <p:nvPr>
            <p:ph type="sldNum" idx="12"/>
          </p:nvPr>
        </p:nvSpPr>
        <p:spPr>
          <a:xfrm>
            <a:off x="6324600" y="6386512"/>
            <a:ext cx="2816225" cy="401637"/>
          </a:xfrm>
          <a:prstGeom prst="rect">
            <a:avLst/>
          </a:prstGeom>
          <a:solidFill>
            <a:srgbClr val="007979"/>
          </a:solid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rgbClr val="FFFFFF"/>
                </a:solidFill>
                <a:latin typeface="Calibri"/>
                <a:ea typeface="Calibri"/>
                <a:cs typeface="Calibri"/>
                <a:sym typeface="Calibri"/>
              </a:rPr>
              <a:t>5</a:t>
            </a:fld>
            <a:endParaRPr lang="en-US" sz="2000" b="0" i="0" u="none" strike="noStrike" cap="none" dirty="0">
              <a:solidFill>
                <a:srgbClr val="FFFFFF"/>
              </a:solidFill>
              <a:latin typeface="Calibri"/>
              <a:ea typeface="Calibri"/>
              <a:cs typeface="Calibri"/>
              <a:sym typeface="Calibri"/>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661" y="6036808"/>
            <a:ext cx="850899" cy="74975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0700" cy="1079400"/>
          </a:xfrm>
          <a:prstGeom prst="rect">
            <a:avLst/>
          </a:prstGeom>
          <a:solidFill>
            <a:srgbClr val="007979"/>
          </a:solidFill>
          <a:ln>
            <a:noFill/>
          </a:ln>
        </p:spPr>
        <p:txBody>
          <a:bodyPr lIns="91425" tIns="45700" rIns="91425" bIns="45700" anchor="ctr" anchorCtr="0">
            <a:noAutofit/>
          </a:bodyPr>
          <a:lstStyle/>
          <a:p>
            <a:pPr marL="457200" marR="0" lvl="0" indent="0" algn="l" rtl="0">
              <a:spcBef>
                <a:spcPts val="0"/>
              </a:spcBef>
              <a:spcAft>
                <a:spcPts val="0"/>
              </a:spcAft>
              <a:buSzPct val="25000"/>
              <a:buNone/>
            </a:pPr>
            <a:r>
              <a:rPr lang="en-US" sz="3200" b="0" dirty="0">
                <a:solidFill>
                  <a:schemeClr val="bg1"/>
                </a:solidFill>
                <a:latin typeface="Franklin Gothic Demi Cond" charset="0"/>
                <a:ea typeface="Franklin Gothic Demi Cond" charset="0"/>
                <a:cs typeface="Franklin Gothic Demi Cond" charset="0"/>
              </a:rPr>
              <a:t>Student Standards: </a:t>
            </a:r>
            <a:br>
              <a:rPr lang="en-US" sz="3200" b="0" dirty="0">
                <a:solidFill>
                  <a:schemeClr val="bg1"/>
                </a:solidFill>
                <a:latin typeface="Franklin Gothic Demi Cond" charset="0"/>
                <a:ea typeface="Franklin Gothic Demi Cond" charset="0"/>
                <a:cs typeface="Franklin Gothic Demi Cond" charset="0"/>
              </a:rPr>
            </a:br>
            <a:r>
              <a:rPr lang="en-US" sz="3200" b="0" dirty="0">
                <a:solidFill>
                  <a:schemeClr val="bg1"/>
                </a:solidFill>
                <a:latin typeface="Franklin Gothic Demi Cond" charset="0"/>
                <a:ea typeface="Franklin Gothic Demi Cond" charset="0"/>
                <a:cs typeface="Franklin Gothic Demi Cond" charset="0"/>
              </a:rPr>
              <a:t>ASCA Mindsets &amp; Behaviors</a:t>
            </a:r>
          </a:p>
        </p:txBody>
      </p:sp>
      <p:sp>
        <p:nvSpPr>
          <p:cNvPr id="92" name="Shape 92"/>
          <p:cNvSpPr txBox="1">
            <a:spLocks noGrp="1"/>
          </p:cNvSpPr>
          <p:nvPr>
            <p:ph type="body" idx="1"/>
          </p:nvPr>
        </p:nvSpPr>
        <p:spPr>
          <a:xfrm>
            <a:off x="593725" y="1357313"/>
            <a:ext cx="7956600" cy="4483047"/>
          </a:xfrm>
          <a:prstGeom prst="rect">
            <a:avLst/>
          </a:prstGeom>
          <a:noFill/>
          <a:ln>
            <a:noFill/>
          </a:ln>
        </p:spPr>
        <p:txBody>
          <a:bodyPr lIns="91425" tIns="45700" rIns="91425" bIns="45700" anchor="t" anchorCtr="0">
            <a:noAutofit/>
          </a:bodyPr>
          <a:lstStyle/>
          <a:p>
            <a:pPr marL="0" lvl="0" indent="0">
              <a:spcBef>
                <a:spcPts val="0"/>
              </a:spcBef>
              <a:buSzPct val="25000"/>
              <a:buNone/>
            </a:pPr>
            <a:r>
              <a:rPr lang="en-US" b="1" dirty="0">
                <a:solidFill>
                  <a:srgbClr val="17375E"/>
                </a:solidFill>
                <a:latin typeface="News Gothic MT" charset="0"/>
                <a:ea typeface="News Gothic MT" charset="0"/>
                <a:cs typeface="News Gothic MT" charset="0"/>
              </a:rPr>
              <a:t>ASCA COMPETENCY</a:t>
            </a:r>
          </a:p>
          <a:p>
            <a:pPr marL="0" lvl="0" indent="0">
              <a:spcBef>
                <a:spcPts val="0"/>
              </a:spcBef>
              <a:buSzPct val="25000"/>
              <a:buNone/>
            </a:pPr>
            <a:r>
              <a:rPr lang="en-US" sz="2000" b="1" dirty="0">
                <a:solidFill>
                  <a:srgbClr val="17375E"/>
                </a:solidFill>
                <a:latin typeface="News Gothic MT" charset="0"/>
                <a:ea typeface="News Gothic MT" charset="0"/>
                <a:cs typeface="News Gothic MT" charset="0"/>
              </a:rPr>
              <a:t>[Insert ASCA Competency in format such as:</a:t>
            </a:r>
          </a:p>
          <a:p>
            <a:pPr marL="0" lvl="0" indent="0">
              <a:spcBef>
                <a:spcPts val="0"/>
              </a:spcBef>
              <a:buSzPct val="25000"/>
              <a:buNone/>
            </a:pPr>
            <a:r>
              <a:rPr lang="en-US" sz="2000" b="1" i="0" u="none" strike="noStrike" cap="none" dirty="0">
                <a:solidFill>
                  <a:srgbClr val="17375E"/>
                </a:solidFill>
                <a:latin typeface="News Gothic MT" charset="0"/>
                <a:ea typeface="News Gothic MT" charset="0"/>
                <a:cs typeface="News Gothic MT" charset="0"/>
                <a:sym typeface="Calibri"/>
              </a:rPr>
              <a:t>Write out competency (Grade Level)] </a:t>
            </a:r>
          </a:p>
          <a:p>
            <a:pPr marL="0" lvl="0" indent="0">
              <a:spcBef>
                <a:spcPts val="0"/>
              </a:spcBef>
              <a:buSzPct val="25000"/>
              <a:buNone/>
            </a:pPr>
            <a:r>
              <a:rPr lang="en-US" sz="2000" dirty="0">
                <a:solidFill>
                  <a:srgbClr val="17375E"/>
                </a:solidFill>
                <a:latin typeface="News Gothic MT" charset="0"/>
                <a:ea typeface="News Gothic MT" charset="0"/>
                <a:cs typeface="News Gothic MT" charset="0"/>
              </a:rPr>
              <a:t>Recount or describe key ideas or details from a text read aloud or information presented orally or through other media about a conflict or disagreement. (Grades K-2)</a:t>
            </a:r>
          </a:p>
          <a:p>
            <a:pPr marL="0" lvl="0" indent="0">
              <a:spcBef>
                <a:spcPts val="0"/>
              </a:spcBef>
              <a:buSzPct val="25000"/>
              <a:buNone/>
            </a:pPr>
            <a:endParaRPr lang="en-US" sz="2000" b="1" i="0" u="none" strike="noStrike" cap="none" dirty="0">
              <a:solidFill>
                <a:srgbClr val="17375E"/>
              </a:solidFill>
              <a:latin typeface="News Gothic MT" charset="0"/>
              <a:ea typeface="News Gothic MT" charset="0"/>
              <a:cs typeface="News Gothic MT" charset="0"/>
              <a:sym typeface="Calibri"/>
            </a:endParaRPr>
          </a:p>
          <a:p>
            <a:pPr marL="0" lvl="0" indent="0">
              <a:spcBef>
                <a:spcPts val="0"/>
              </a:spcBef>
              <a:buSzPct val="25000"/>
              <a:buNone/>
            </a:pPr>
            <a:r>
              <a:rPr lang="en-US" b="1" dirty="0">
                <a:solidFill>
                  <a:srgbClr val="17375E"/>
                </a:solidFill>
                <a:latin typeface="News Gothic MT" charset="0"/>
                <a:ea typeface="News Gothic MT" charset="0"/>
                <a:cs typeface="News Gothic MT" charset="0"/>
              </a:rPr>
              <a:t>ASCA COMPETENCY</a:t>
            </a:r>
          </a:p>
          <a:p>
            <a:pPr marL="0" lvl="0" indent="0">
              <a:spcBef>
                <a:spcPts val="0"/>
              </a:spcBef>
              <a:buSzPct val="25000"/>
              <a:buNone/>
            </a:pPr>
            <a:r>
              <a:rPr lang="en-US" sz="2000" b="1" dirty="0">
                <a:solidFill>
                  <a:srgbClr val="17375E"/>
                </a:solidFill>
                <a:latin typeface="News Gothic MT" charset="0"/>
                <a:ea typeface="News Gothic MT" charset="0"/>
                <a:cs typeface="News Gothic MT" charset="0"/>
              </a:rPr>
              <a:t>[Insert ASCA Competency in format such as:</a:t>
            </a:r>
          </a:p>
          <a:p>
            <a:pPr marL="0" lvl="0" indent="0">
              <a:spcBef>
                <a:spcPts val="0"/>
              </a:spcBef>
              <a:buSzPct val="25000"/>
              <a:buNone/>
            </a:pPr>
            <a:r>
              <a:rPr lang="en-US" sz="2000" b="1" dirty="0">
                <a:solidFill>
                  <a:srgbClr val="17375E"/>
                </a:solidFill>
                <a:latin typeface="News Gothic MT" charset="0"/>
                <a:ea typeface="News Gothic MT" charset="0"/>
                <a:cs typeface="News Gothic MT" charset="0"/>
              </a:rPr>
              <a:t>Write out competency (Grade Level)] </a:t>
            </a:r>
          </a:p>
          <a:p>
            <a:pPr marL="0" lvl="0" indent="0">
              <a:spcBef>
                <a:spcPts val="0"/>
              </a:spcBef>
              <a:buSzPct val="25000"/>
              <a:buNone/>
            </a:pPr>
            <a:endParaRPr sz="2000" b="1" i="0" u="none" strike="noStrike" cap="none" dirty="0">
              <a:solidFill>
                <a:srgbClr val="17375E"/>
              </a:solidFill>
              <a:latin typeface="News Gothic MT" charset="0"/>
              <a:ea typeface="News Gothic MT" charset="0"/>
              <a:cs typeface="News Gothic MT" charset="0"/>
              <a:sym typeface="Calibri"/>
            </a:endParaRPr>
          </a:p>
        </p:txBody>
      </p:sp>
      <p:sp>
        <p:nvSpPr>
          <p:cNvPr id="93" name="Shape 93"/>
          <p:cNvSpPr txBox="1">
            <a:spLocks noGrp="1"/>
          </p:cNvSpPr>
          <p:nvPr>
            <p:ph type="ftr" idx="11"/>
          </p:nvPr>
        </p:nvSpPr>
        <p:spPr>
          <a:xfrm>
            <a:off x="0" y="6384925"/>
            <a:ext cx="6235799" cy="401700"/>
          </a:xfrm>
          <a:prstGeom prst="rect">
            <a:avLst/>
          </a:prstGeom>
          <a:noFill/>
          <a:ln>
            <a:noFill/>
          </a:ln>
        </p:spPr>
        <p:txBody>
          <a:bodyPr lIns="91425" tIns="45700" rIns="91425" bIns="45700" anchor="ctr" anchorCtr="0">
            <a:noAutofit/>
          </a:bodyPr>
          <a:lstStyle/>
          <a:p>
            <a:pPr marL="457200" marR="0" lvl="0" indent="0" algn="l" rtl="0">
              <a:spcBef>
                <a:spcPts val="0"/>
              </a:spcBef>
              <a:buSzPct val="25000"/>
              <a:buNone/>
            </a:pPr>
            <a:r>
              <a:rPr lang="en-US" sz="2000" b="0" i="0" u="none" strike="noStrike" cap="none">
                <a:solidFill>
                  <a:srgbClr val="FFFFFF"/>
                </a:solidFill>
                <a:latin typeface="Calibri"/>
                <a:ea typeface="Calibri"/>
                <a:cs typeface="Calibri"/>
                <a:sym typeface="Calibri"/>
              </a:rPr>
              <a:t>School Name – School Counseling Department</a:t>
            </a:r>
          </a:p>
        </p:txBody>
      </p:sp>
      <p:sp>
        <p:nvSpPr>
          <p:cNvPr id="94" name="Shape 94"/>
          <p:cNvSpPr txBox="1">
            <a:spLocks noGrp="1"/>
          </p:cNvSpPr>
          <p:nvPr>
            <p:ph type="sldNum" idx="12"/>
          </p:nvPr>
        </p:nvSpPr>
        <p:spPr>
          <a:xfrm>
            <a:off x="6324600" y="6386512"/>
            <a:ext cx="2816100" cy="401699"/>
          </a:xfrm>
          <a:prstGeom prst="rect">
            <a:avLst/>
          </a:prstGeom>
          <a:solidFill>
            <a:srgbClr val="007979"/>
          </a:solid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rgbClr val="FFFFFF"/>
                </a:solidFill>
                <a:latin typeface="Calibri"/>
                <a:ea typeface="Calibri"/>
                <a:cs typeface="Calibri"/>
                <a:sym typeface="Calibri"/>
              </a:rPr>
              <a:t>6</a:t>
            </a:fld>
            <a:endParaRPr lang="en-US" sz="2000" b="0" i="0" u="none" strike="noStrike" cap="none">
              <a:solidFill>
                <a:srgbClr val="FFFFFF"/>
              </a:solidFill>
              <a:latin typeface="Calibri"/>
              <a:ea typeface="Calibri"/>
              <a:cs typeface="Calibri"/>
              <a:sym typeface="Calibri"/>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661" y="6036808"/>
            <a:ext cx="850899" cy="74975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079400"/>
          </a:xfrm>
          <a:prstGeom prst="rect">
            <a:avLst/>
          </a:prstGeom>
          <a:solidFill>
            <a:srgbClr val="007979"/>
          </a:solidFill>
          <a:ln>
            <a:noFill/>
          </a:ln>
        </p:spPr>
        <p:txBody>
          <a:bodyPr lIns="91425" tIns="45700" rIns="91425" bIns="45700" anchor="ctr" anchorCtr="0">
            <a:noAutofit/>
          </a:bodyPr>
          <a:lstStyle/>
          <a:p>
            <a:pPr marL="457200" marR="0" lvl="0" indent="0" algn="l" rtl="0">
              <a:spcBef>
                <a:spcPts val="0"/>
              </a:spcBef>
              <a:spcAft>
                <a:spcPts val="0"/>
              </a:spcAft>
              <a:buSzPct val="25000"/>
              <a:buNone/>
            </a:pPr>
            <a:r>
              <a:rPr lang="en-US" sz="3200" b="0" dirty="0">
                <a:solidFill>
                  <a:schemeClr val="bg1"/>
                </a:solidFill>
                <a:latin typeface="Franklin Gothic Demi Cond" charset="0"/>
                <a:ea typeface="Franklin Gothic Demi Cond" charset="0"/>
                <a:cs typeface="Franklin Gothic Demi Cond" charset="0"/>
              </a:rPr>
              <a:t>Other Standards:</a:t>
            </a:r>
            <a:br>
              <a:rPr lang="en-US" sz="3200" b="0" dirty="0">
                <a:solidFill>
                  <a:schemeClr val="bg1"/>
                </a:solidFill>
                <a:latin typeface="Franklin Gothic Demi Cond" charset="0"/>
                <a:ea typeface="Franklin Gothic Demi Cond" charset="0"/>
                <a:cs typeface="Franklin Gothic Demi Cond" charset="0"/>
              </a:rPr>
            </a:br>
            <a:r>
              <a:rPr lang="en-US" sz="3200" b="0" dirty="0">
                <a:solidFill>
                  <a:schemeClr val="bg1"/>
                </a:solidFill>
                <a:latin typeface="Franklin Gothic Demi Cond" charset="0"/>
                <a:ea typeface="Franklin Gothic Demi Cond" charset="0"/>
                <a:cs typeface="Franklin Gothic Demi Cond" charset="0"/>
              </a:rPr>
              <a:t>[Insert Name of Standards] </a:t>
            </a:r>
            <a:r>
              <a:rPr lang="en-US" sz="2800" b="0" dirty="0">
                <a:solidFill>
                  <a:schemeClr val="bg1"/>
                </a:solidFill>
                <a:latin typeface="Franklin Gothic Demi Cond" charset="0"/>
                <a:ea typeface="Franklin Gothic Demi Cond" charset="0"/>
                <a:cs typeface="Franklin Gothic Demi Cond" charset="0"/>
              </a:rPr>
              <a:t>(OPTIONAL)</a:t>
            </a:r>
          </a:p>
        </p:txBody>
      </p:sp>
      <p:sp>
        <p:nvSpPr>
          <p:cNvPr id="92" name="Shape 92"/>
          <p:cNvSpPr txBox="1">
            <a:spLocks noGrp="1"/>
          </p:cNvSpPr>
          <p:nvPr>
            <p:ph type="body" idx="1"/>
          </p:nvPr>
        </p:nvSpPr>
        <p:spPr>
          <a:xfrm>
            <a:off x="593725" y="1600199"/>
            <a:ext cx="7956600" cy="4240161"/>
          </a:xfrm>
          <a:prstGeom prst="rect">
            <a:avLst/>
          </a:prstGeom>
          <a:noFill/>
          <a:ln>
            <a:noFill/>
          </a:ln>
        </p:spPr>
        <p:txBody>
          <a:bodyPr lIns="91425" tIns="45700" rIns="91425" bIns="45700" anchor="t" anchorCtr="0">
            <a:noAutofit/>
          </a:bodyPr>
          <a:lstStyle/>
          <a:p>
            <a:pPr marL="0" lvl="0" indent="0">
              <a:spcBef>
                <a:spcPts val="0"/>
              </a:spcBef>
              <a:buSzPct val="25000"/>
              <a:buNone/>
            </a:pPr>
            <a:r>
              <a:rPr lang="en-US" b="1" dirty="0">
                <a:solidFill>
                  <a:srgbClr val="17375E"/>
                </a:solidFill>
                <a:latin typeface="News Gothic MT" charset="0"/>
                <a:ea typeface="News Gothic MT" charset="0"/>
                <a:cs typeface="News Gothic MT" charset="0"/>
              </a:rPr>
              <a:t>[INSERT NAME OF STATE/LOCAL STANDARD]</a:t>
            </a:r>
          </a:p>
          <a:p>
            <a:pPr marL="0" lvl="0" indent="0">
              <a:spcBef>
                <a:spcPts val="0"/>
              </a:spcBef>
              <a:buSzPct val="25000"/>
              <a:buNone/>
            </a:pPr>
            <a:r>
              <a:rPr lang="en-US" sz="2000" dirty="0">
                <a:solidFill>
                  <a:srgbClr val="17375E"/>
                </a:solidFill>
                <a:latin typeface="News Gothic MT" charset="0"/>
                <a:ea typeface="News Gothic MT" charset="0"/>
                <a:cs typeface="News Gothic MT" charset="0"/>
              </a:rPr>
              <a:t>[Insert identified standard(s)]</a:t>
            </a:r>
          </a:p>
          <a:p>
            <a:pPr marL="0" lvl="0" indent="0">
              <a:spcBef>
                <a:spcPts val="0"/>
              </a:spcBef>
              <a:buSzPct val="25000"/>
              <a:buNone/>
            </a:pPr>
            <a:endParaRPr lang="en-US" sz="2000" b="1" i="0" u="none" strike="noStrike" cap="none" dirty="0">
              <a:solidFill>
                <a:srgbClr val="17375E"/>
              </a:solidFill>
              <a:latin typeface="News Gothic MT" charset="0"/>
              <a:ea typeface="News Gothic MT" charset="0"/>
              <a:cs typeface="News Gothic MT" charset="0"/>
              <a:sym typeface="Calibri"/>
            </a:endParaRPr>
          </a:p>
          <a:p>
            <a:pPr marL="0" lvl="0" indent="0">
              <a:spcBef>
                <a:spcPts val="0"/>
              </a:spcBef>
              <a:buSzPct val="25000"/>
              <a:buNone/>
            </a:pPr>
            <a:r>
              <a:rPr lang="en-US" b="1" dirty="0">
                <a:solidFill>
                  <a:srgbClr val="17375E"/>
                </a:solidFill>
                <a:latin typeface="News Gothic MT" charset="0"/>
                <a:ea typeface="News Gothic MT" charset="0"/>
                <a:cs typeface="News Gothic MT" charset="0"/>
              </a:rPr>
              <a:t>[INSERT NAME OF STATE/LOCAL STANDARD]</a:t>
            </a:r>
          </a:p>
          <a:p>
            <a:pPr marL="0" lvl="0" indent="0">
              <a:spcBef>
                <a:spcPts val="0"/>
              </a:spcBef>
              <a:buSzPct val="25000"/>
              <a:buNone/>
            </a:pPr>
            <a:r>
              <a:rPr lang="en-US" dirty="0">
                <a:solidFill>
                  <a:srgbClr val="17375E"/>
                </a:solidFill>
                <a:latin typeface="News Gothic MT" charset="0"/>
                <a:ea typeface="News Gothic MT" charset="0"/>
                <a:cs typeface="News Gothic MT" charset="0"/>
              </a:rPr>
              <a:t>[Insert identified standard(s)]</a:t>
            </a:r>
          </a:p>
          <a:p>
            <a:pPr marL="0" lvl="0" indent="0">
              <a:spcBef>
                <a:spcPts val="0"/>
              </a:spcBef>
              <a:buSzPct val="25000"/>
              <a:buNone/>
            </a:pPr>
            <a:endParaRPr sz="2000" b="1" i="0" u="none" strike="noStrike" cap="none" dirty="0">
              <a:solidFill>
                <a:srgbClr val="17375E"/>
              </a:solidFill>
              <a:latin typeface="News Gothic MT" charset="0"/>
              <a:ea typeface="News Gothic MT" charset="0"/>
              <a:cs typeface="News Gothic MT" charset="0"/>
              <a:sym typeface="Calibri"/>
            </a:endParaRPr>
          </a:p>
        </p:txBody>
      </p:sp>
      <p:sp>
        <p:nvSpPr>
          <p:cNvPr id="93" name="Shape 93"/>
          <p:cNvSpPr txBox="1">
            <a:spLocks noGrp="1"/>
          </p:cNvSpPr>
          <p:nvPr>
            <p:ph type="ftr" idx="11"/>
          </p:nvPr>
        </p:nvSpPr>
        <p:spPr>
          <a:xfrm>
            <a:off x="0" y="6384925"/>
            <a:ext cx="6235799" cy="401700"/>
          </a:xfrm>
          <a:prstGeom prst="rect">
            <a:avLst/>
          </a:prstGeom>
          <a:noFill/>
          <a:ln>
            <a:noFill/>
          </a:ln>
        </p:spPr>
        <p:txBody>
          <a:bodyPr lIns="91425" tIns="45700" rIns="91425" bIns="45700" anchor="ctr" anchorCtr="0">
            <a:noAutofit/>
          </a:bodyPr>
          <a:lstStyle/>
          <a:p>
            <a:pPr marL="457200" marR="0" lvl="0" indent="0" algn="l" rtl="0">
              <a:spcBef>
                <a:spcPts val="0"/>
              </a:spcBef>
              <a:buSzPct val="25000"/>
              <a:buNone/>
            </a:pPr>
            <a:r>
              <a:rPr lang="en-US" sz="2000" b="0" i="0" u="none" strike="noStrike" cap="none">
                <a:solidFill>
                  <a:srgbClr val="FFFFFF"/>
                </a:solidFill>
                <a:latin typeface="Calibri"/>
                <a:ea typeface="Calibri"/>
                <a:cs typeface="Calibri"/>
                <a:sym typeface="Calibri"/>
              </a:rPr>
              <a:t>School Name – School Counseling Department</a:t>
            </a:r>
          </a:p>
        </p:txBody>
      </p:sp>
      <p:sp>
        <p:nvSpPr>
          <p:cNvPr id="94" name="Shape 94"/>
          <p:cNvSpPr txBox="1">
            <a:spLocks noGrp="1"/>
          </p:cNvSpPr>
          <p:nvPr>
            <p:ph type="sldNum" idx="12"/>
          </p:nvPr>
        </p:nvSpPr>
        <p:spPr>
          <a:xfrm>
            <a:off x="6324600" y="6386512"/>
            <a:ext cx="2816100" cy="401699"/>
          </a:xfrm>
          <a:prstGeom prst="rect">
            <a:avLst/>
          </a:prstGeom>
          <a:solidFill>
            <a:srgbClr val="007979"/>
          </a:solid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rgbClr val="FFFFFF"/>
                </a:solidFill>
                <a:latin typeface="Calibri"/>
                <a:ea typeface="Calibri"/>
                <a:cs typeface="Calibri"/>
                <a:sym typeface="Calibri"/>
              </a:rPr>
              <a:t>7</a:t>
            </a:fld>
            <a:endParaRPr lang="en-US" sz="2000" b="0" i="0" u="none" strike="noStrike" cap="none">
              <a:solidFill>
                <a:srgbClr val="FFFFFF"/>
              </a:solidFill>
              <a:latin typeface="Calibri"/>
              <a:ea typeface="Calibri"/>
              <a:cs typeface="Calibri"/>
              <a:sym typeface="Calibri"/>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661" y="6036808"/>
            <a:ext cx="850899" cy="749755"/>
          </a:xfrm>
          <a:prstGeom prst="rect">
            <a:avLst/>
          </a:prstGeom>
        </p:spPr>
      </p:pic>
    </p:spTree>
    <p:extLst>
      <p:ext uri="{BB962C8B-B14F-4D97-AF65-F5344CB8AC3E}">
        <p14:creationId xmlns:p14="http://schemas.microsoft.com/office/powerpoint/2010/main" val="2051362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0" y="0"/>
            <a:ext cx="9144000" cy="1079499"/>
          </a:xfrm>
          <a:prstGeom prst="rect">
            <a:avLst/>
          </a:prstGeom>
          <a:solidFill>
            <a:srgbClr val="007979"/>
          </a:solidFill>
          <a:ln>
            <a:noFill/>
          </a:ln>
        </p:spPr>
        <p:txBody>
          <a:bodyPr lIns="91425" tIns="45700" rIns="91425" bIns="45700" anchor="ctr" anchorCtr="0">
            <a:noAutofit/>
          </a:bodyPr>
          <a:lstStyle/>
          <a:p>
            <a:pPr marL="457200" marR="0" lvl="0" indent="0" algn="l" rtl="0">
              <a:spcBef>
                <a:spcPts val="0"/>
              </a:spcBef>
              <a:spcAft>
                <a:spcPts val="0"/>
              </a:spcAft>
              <a:buSzPct val="25000"/>
              <a:buNone/>
            </a:pPr>
            <a:r>
              <a:rPr lang="en-US" sz="3200" b="0" i="0" u="none" strike="noStrike" cap="none" dirty="0">
                <a:solidFill>
                  <a:schemeClr val="bg1"/>
                </a:solidFill>
                <a:latin typeface="Franklin Gothic Demi Cond" charset="0"/>
                <a:ea typeface="Franklin Gothic Demi Cond" charset="0"/>
                <a:cs typeface="Franklin Gothic Demi Cond" charset="0"/>
                <a:sym typeface="Calibri"/>
              </a:rPr>
              <a:t>Process Data </a:t>
            </a:r>
          </a:p>
        </p:txBody>
      </p:sp>
      <p:sp>
        <p:nvSpPr>
          <p:cNvPr id="102" name="Shape 102"/>
          <p:cNvSpPr txBox="1">
            <a:spLocks noGrp="1"/>
          </p:cNvSpPr>
          <p:nvPr>
            <p:ph type="body" idx="1"/>
          </p:nvPr>
        </p:nvSpPr>
        <p:spPr>
          <a:xfrm>
            <a:off x="457200" y="1414463"/>
            <a:ext cx="4991100" cy="4143376"/>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100000"/>
              <a:buNone/>
            </a:pPr>
            <a:r>
              <a:rPr lang="en-US" sz="2000" b="1" i="0" u="none" strike="noStrike" cap="none" dirty="0">
                <a:solidFill>
                  <a:srgbClr val="17375E"/>
                </a:solidFill>
                <a:latin typeface="News Gothic MT" charset="0"/>
                <a:ea typeface="News Gothic MT" charset="0"/>
                <a:cs typeface="News Gothic MT" charset="0"/>
                <a:sym typeface="Calibri"/>
              </a:rPr>
              <a:t>[IDENTIFY STUDENT GRADE LEVEL OR GROUP]</a:t>
            </a:r>
          </a:p>
          <a:p>
            <a:pPr marL="0" indent="0">
              <a:spcBef>
                <a:spcPts val="0"/>
              </a:spcBef>
              <a:buNone/>
            </a:pPr>
            <a:r>
              <a:rPr lang="en-US" sz="2000" b="0" i="0" u="none" strike="noStrike" cap="none" dirty="0">
                <a:solidFill>
                  <a:srgbClr val="17375E"/>
                </a:solidFill>
                <a:latin typeface="News Gothic MT" charset="0"/>
                <a:ea typeface="News Gothic MT" charset="0"/>
                <a:cs typeface="News Gothic MT" charset="0"/>
                <a:sym typeface="Calibri"/>
              </a:rPr>
              <a:t>Insert bulleted list with details about how</a:t>
            </a:r>
          </a:p>
          <a:p>
            <a:pPr indent="-342900">
              <a:spcBef>
                <a:spcPts val="0"/>
              </a:spcBef>
            </a:pPr>
            <a:r>
              <a:rPr lang="en-US" sz="2000" dirty="0">
                <a:solidFill>
                  <a:srgbClr val="17375E"/>
                </a:solidFill>
                <a:latin typeface="News Gothic MT" charset="0"/>
                <a:ea typeface="News Gothic MT" charset="0"/>
                <a:cs typeface="News Gothic MT" charset="0"/>
              </a:rPr>
              <a:t>[Insert text: W</a:t>
            </a:r>
            <a:r>
              <a:rPr lang="en-US" sz="2000" b="0" i="0" u="none" strike="noStrike" cap="none" dirty="0">
                <a:solidFill>
                  <a:srgbClr val="17375E"/>
                </a:solidFill>
                <a:latin typeface="News Gothic MT" charset="0"/>
                <a:ea typeface="News Gothic MT" charset="0"/>
                <a:cs typeface="News Gothic MT" charset="0"/>
                <a:sym typeface="Calibri"/>
              </a:rPr>
              <a:t>hen?  Days/months]</a:t>
            </a:r>
          </a:p>
          <a:p>
            <a:pPr indent="-342900">
              <a:spcBef>
                <a:spcPts val="0"/>
              </a:spcBef>
            </a:pPr>
            <a:r>
              <a:rPr lang="en-US" sz="2000" dirty="0">
                <a:solidFill>
                  <a:srgbClr val="17375E"/>
                </a:solidFill>
                <a:latin typeface="News Gothic MT" charset="0"/>
                <a:ea typeface="News Gothic MT" charset="0"/>
                <a:cs typeface="News Gothic MT" charset="0"/>
              </a:rPr>
              <a:t>[Insert text: What frequency/how often?]</a:t>
            </a:r>
          </a:p>
          <a:p>
            <a:pPr indent="-342900">
              <a:spcBef>
                <a:spcPts val="0"/>
              </a:spcBef>
            </a:pPr>
            <a:r>
              <a:rPr lang="en-US" sz="2000" dirty="0">
                <a:solidFill>
                  <a:srgbClr val="17375E"/>
                </a:solidFill>
                <a:latin typeface="News Gothic MT" charset="0"/>
                <a:ea typeface="News Gothic MT" charset="0"/>
                <a:cs typeface="News Gothic MT" charset="0"/>
              </a:rPr>
              <a:t>[Insert text: Where?  Which class?]</a:t>
            </a:r>
          </a:p>
          <a:p>
            <a:pPr indent="-342900">
              <a:spcBef>
                <a:spcPts val="0"/>
              </a:spcBef>
            </a:pPr>
            <a:r>
              <a:rPr lang="en-US" sz="2000" dirty="0">
                <a:solidFill>
                  <a:srgbClr val="17375E"/>
                </a:solidFill>
                <a:latin typeface="News Gothic MT" charset="0"/>
                <a:ea typeface="News Gothic MT" charset="0"/>
                <a:cs typeface="News Gothic MT" charset="0"/>
              </a:rPr>
              <a:t>[Insert text: How many students impacted?]</a:t>
            </a:r>
          </a:p>
        </p:txBody>
      </p:sp>
      <p:sp>
        <p:nvSpPr>
          <p:cNvPr id="104" name="Shape 104"/>
          <p:cNvSpPr txBox="1">
            <a:spLocks noGrp="1"/>
          </p:cNvSpPr>
          <p:nvPr>
            <p:ph type="ftr" idx="11"/>
          </p:nvPr>
        </p:nvSpPr>
        <p:spPr>
          <a:xfrm>
            <a:off x="0" y="6384925"/>
            <a:ext cx="6235699" cy="401638"/>
          </a:xfrm>
          <a:prstGeom prst="rect">
            <a:avLst/>
          </a:prstGeom>
          <a:noFill/>
          <a:ln>
            <a:noFill/>
          </a:ln>
        </p:spPr>
        <p:txBody>
          <a:bodyPr lIns="91425" tIns="45700" rIns="91425" bIns="45700" anchor="ctr" anchorCtr="0">
            <a:noAutofit/>
          </a:bodyPr>
          <a:lstStyle/>
          <a:p>
            <a:pPr marL="457200" marR="0" lvl="0" indent="0" algn="l" rtl="0">
              <a:spcBef>
                <a:spcPts val="0"/>
              </a:spcBef>
              <a:buSzPct val="25000"/>
              <a:buNone/>
            </a:pPr>
            <a:r>
              <a:rPr lang="en-US" sz="2000" b="0" i="0" u="none" strike="noStrike" cap="none">
                <a:solidFill>
                  <a:srgbClr val="FFFFFF"/>
                </a:solidFill>
                <a:latin typeface="Calibri"/>
                <a:ea typeface="Calibri"/>
                <a:cs typeface="Calibri"/>
                <a:sym typeface="Calibri"/>
              </a:rPr>
              <a:t>School Name – School Counseling Department</a:t>
            </a:r>
          </a:p>
        </p:txBody>
      </p:sp>
      <p:sp>
        <p:nvSpPr>
          <p:cNvPr id="105" name="Shape 105"/>
          <p:cNvSpPr txBox="1">
            <a:spLocks noGrp="1"/>
          </p:cNvSpPr>
          <p:nvPr>
            <p:ph type="sldNum" idx="12"/>
          </p:nvPr>
        </p:nvSpPr>
        <p:spPr>
          <a:xfrm>
            <a:off x="6324600" y="6386512"/>
            <a:ext cx="2816225" cy="401637"/>
          </a:xfrm>
          <a:prstGeom prst="rect">
            <a:avLst/>
          </a:prstGeom>
          <a:solidFill>
            <a:srgbClr val="007979"/>
          </a:solid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rgbClr val="FFFFFF"/>
                </a:solidFill>
                <a:latin typeface="Calibri"/>
                <a:ea typeface="Calibri"/>
                <a:cs typeface="Calibri"/>
                <a:sym typeface="Calibri"/>
              </a:rPr>
              <a:t>8</a:t>
            </a:fld>
            <a:endParaRPr lang="en-US" sz="2000" b="0" i="0" u="none" strike="noStrike" cap="none">
              <a:solidFill>
                <a:srgbClr val="FFFFFF"/>
              </a:solidFill>
              <a:latin typeface="Calibri"/>
              <a:ea typeface="Calibri"/>
              <a:cs typeface="Calibri"/>
              <a:sym typeface="Calibri"/>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661" y="6036808"/>
            <a:ext cx="850899" cy="749755"/>
          </a:xfrm>
          <a:prstGeom prst="rect">
            <a:avLst/>
          </a:prstGeom>
        </p:spPr>
      </p:pic>
      <p:sp>
        <p:nvSpPr>
          <p:cNvPr id="8" name="Shape 65"/>
          <p:cNvSpPr txBox="1">
            <a:spLocks/>
          </p:cNvSpPr>
          <p:nvPr/>
        </p:nvSpPr>
        <p:spPr>
          <a:xfrm>
            <a:off x="5597067" y="2555101"/>
            <a:ext cx="2884500" cy="1862100"/>
          </a:xfrm>
          <a:prstGeom prst="rect">
            <a:avLst/>
          </a:prstGeom>
          <a:solidFill>
            <a:schemeClr val="bg1">
              <a:lumMod val="95000"/>
            </a:schemeClr>
          </a:solidFill>
          <a:ln>
            <a:noFill/>
          </a:ln>
        </p:spPr>
        <p:txBody>
          <a:bodyPr lIns="91425" tIns="45700" rIns="91425" bIns="45700" anchor="ctr" anchorCtr="0">
            <a:noAutofit/>
          </a:bodyPr>
          <a:lstStyle>
            <a:defPPr marR="0" lvl="0" algn="l" rtl="0">
              <a:lnSpc>
                <a:spcPct val="100000"/>
              </a:lnSpc>
              <a:spcBef>
                <a:spcPts val="0"/>
              </a:spcBef>
              <a:spcAft>
                <a:spcPts val="0"/>
              </a:spcAft>
            </a:defPPr>
            <a:lvl1pPr marL="0" marR="0" lvl="0" indent="0" algn="ctr" rtl="0">
              <a:lnSpc>
                <a:spcPct val="100000"/>
              </a:lnSpc>
              <a:spcBef>
                <a:spcPts val="1200"/>
              </a:spcBef>
              <a:spcAft>
                <a:spcPts val="0"/>
              </a:spcAft>
              <a:buClr>
                <a:srgbClr val="17365D"/>
              </a:buClr>
              <a:buSzPct val="100000"/>
              <a:buFont typeface="Noto Sans Symbols"/>
              <a:buNone/>
              <a:defRPr sz="2400" b="1" i="0" u="none" strike="noStrike" cap="none">
                <a:solidFill>
                  <a:srgbClr val="17365D"/>
                </a:solidFill>
                <a:latin typeface="Calibri"/>
                <a:ea typeface="Calibri"/>
                <a:cs typeface="Calibri"/>
                <a:sym typeface="Calibri"/>
              </a:defRPr>
            </a:lvl1pPr>
            <a:lvl2pPr marL="744538" marR="0" lvl="1" indent="-261937" algn="l" rtl="0">
              <a:lnSpc>
                <a:spcPct val="100000"/>
              </a:lnSpc>
              <a:spcBef>
                <a:spcPts val="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65200" marR="0" lvl="2" indent="-76200" algn="l" rtl="0">
              <a:lnSpc>
                <a:spcPct val="100000"/>
              </a:lnSpc>
              <a:spcBef>
                <a:spcPts val="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057400" marR="0" lvl="4"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2514600" marR="0" lvl="5"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a:spcBef>
                <a:spcPts val="0"/>
              </a:spcBef>
              <a:buSzPct val="25000"/>
            </a:pPr>
            <a:r>
              <a:rPr lang="en-US" b="0" dirty="0"/>
              <a:t>[Insert Graphic/ Image of Curriculum/ Photo, etc. (OPTIONAL)]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1" y="0"/>
            <a:ext cx="9140825" cy="1079499"/>
          </a:xfrm>
          <a:prstGeom prst="rect">
            <a:avLst/>
          </a:prstGeom>
          <a:solidFill>
            <a:srgbClr val="007979"/>
          </a:solidFill>
          <a:ln>
            <a:noFill/>
          </a:ln>
        </p:spPr>
        <p:txBody>
          <a:bodyPr lIns="91425" tIns="45700" rIns="91425" bIns="45700" anchor="ctr" anchorCtr="0">
            <a:noAutofit/>
          </a:bodyPr>
          <a:lstStyle/>
          <a:p>
            <a:pPr marL="457200" marR="0" lvl="0" indent="0" algn="l" rtl="0">
              <a:spcBef>
                <a:spcPts val="0"/>
              </a:spcBef>
              <a:spcAft>
                <a:spcPts val="0"/>
              </a:spcAft>
              <a:buSzPct val="25000"/>
              <a:buNone/>
            </a:pPr>
            <a:r>
              <a:rPr lang="en-US" sz="3200" b="0" i="0" u="none" strike="noStrike" cap="none" dirty="0">
                <a:solidFill>
                  <a:schemeClr val="bg1"/>
                </a:solidFill>
                <a:latin typeface="Franklin Gothic Demi Cond" charset="0"/>
                <a:ea typeface="Franklin Gothic Demi Cond" charset="0"/>
                <a:cs typeface="Franklin Gothic Demi Cond" charset="0"/>
                <a:sym typeface="Calibri"/>
              </a:rPr>
              <a:t>Process Data </a:t>
            </a:r>
          </a:p>
        </p:txBody>
      </p:sp>
      <p:sp>
        <p:nvSpPr>
          <p:cNvPr id="102" name="Shape 102"/>
          <p:cNvSpPr txBox="1">
            <a:spLocks noGrp="1"/>
          </p:cNvSpPr>
          <p:nvPr>
            <p:ph type="body" idx="1"/>
          </p:nvPr>
        </p:nvSpPr>
        <p:spPr>
          <a:xfrm>
            <a:off x="457200" y="1414463"/>
            <a:ext cx="4791075" cy="4143376"/>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100000"/>
              <a:buNone/>
            </a:pPr>
            <a:r>
              <a:rPr lang="en-US" sz="2000" b="1" dirty="0">
                <a:solidFill>
                  <a:srgbClr val="17375E"/>
                </a:solidFill>
                <a:latin typeface="News Gothic MT" charset="0"/>
                <a:ea typeface="News Gothic MT" charset="0"/>
                <a:cs typeface="News Gothic MT" charset="0"/>
              </a:rPr>
              <a:t>LESSONS INCLUDED THE FOLLOWING TOPICS:</a:t>
            </a:r>
            <a:endParaRPr lang="en-US" sz="2000" b="1" i="0" u="none" strike="noStrike" cap="none" dirty="0">
              <a:solidFill>
                <a:srgbClr val="17375E"/>
              </a:solidFill>
              <a:latin typeface="News Gothic MT" charset="0"/>
              <a:ea typeface="News Gothic MT" charset="0"/>
              <a:cs typeface="News Gothic MT" charset="0"/>
              <a:sym typeface="Calibri"/>
            </a:endParaRPr>
          </a:p>
          <a:p>
            <a:pPr marL="0" indent="0">
              <a:spcBef>
                <a:spcPts val="0"/>
              </a:spcBef>
              <a:buNone/>
            </a:pPr>
            <a:r>
              <a:rPr lang="en-US" sz="2000" b="0" i="0" u="none" strike="noStrike" cap="none" dirty="0">
                <a:solidFill>
                  <a:srgbClr val="17375E"/>
                </a:solidFill>
                <a:latin typeface="News Gothic MT" charset="0"/>
                <a:ea typeface="News Gothic MT" charset="0"/>
                <a:cs typeface="News Gothic MT" charset="0"/>
                <a:sym typeface="Calibri"/>
              </a:rPr>
              <a:t>Insert bulleted list with details</a:t>
            </a:r>
          </a:p>
          <a:p>
            <a:pPr indent="-342900">
              <a:spcBef>
                <a:spcPts val="0"/>
              </a:spcBef>
            </a:pPr>
            <a:r>
              <a:rPr lang="en-US" sz="2000" dirty="0">
                <a:solidFill>
                  <a:srgbClr val="17375E"/>
                </a:solidFill>
                <a:latin typeface="News Gothic MT" charset="0"/>
                <a:ea typeface="News Gothic MT" charset="0"/>
                <a:cs typeface="News Gothic MT" charset="0"/>
              </a:rPr>
              <a:t>[Insert text]</a:t>
            </a:r>
          </a:p>
          <a:p>
            <a:pPr indent="-342900">
              <a:spcBef>
                <a:spcPts val="0"/>
              </a:spcBef>
            </a:pPr>
            <a:r>
              <a:rPr lang="en-US" sz="2000" dirty="0">
                <a:solidFill>
                  <a:srgbClr val="17375E"/>
                </a:solidFill>
                <a:latin typeface="News Gothic MT" charset="0"/>
                <a:ea typeface="News Gothic MT" charset="0"/>
                <a:cs typeface="News Gothic MT" charset="0"/>
              </a:rPr>
              <a:t>[Insert text]</a:t>
            </a:r>
          </a:p>
          <a:p>
            <a:pPr indent="-342900">
              <a:spcBef>
                <a:spcPts val="0"/>
              </a:spcBef>
            </a:pPr>
            <a:r>
              <a:rPr lang="en-US" sz="2000" dirty="0">
                <a:solidFill>
                  <a:srgbClr val="17375E"/>
                </a:solidFill>
                <a:latin typeface="News Gothic MT" charset="0"/>
                <a:ea typeface="News Gothic MT" charset="0"/>
                <a:cs typeface="News Gothic MT" charset="0"/>
              </a:rPr>
              <a:t>[Insert text]</a:t>
            </a:r>
          </a:p>
        </p:txBody>
      </p:sp>
      <p:sp>
        <p:nvSpPr>
          <p:cNvPr id="104" name="Shape 104"/>
          <p:cNvSpPr txBox="1">
            <a:spLocks noGrp="1"/>
          </p:cNvSpPr>
          <p:nvPr>
            <p:ph type="ftr" idx="11"/>
          </p:nvPr>
        </p:nvSpPr>
        <p:spPr>
          <a:xfrm>
            <a:off x="0" y="6384925"/>
            <a:ext cx="6235699" cy="401638"/>
          </a:xfrm>
          <a:prstGeom prst="rect">
            <a:avLst/>
          </a:prstGeom>
          <a:noFill/>
          <a:ln>
            <a:noFill/>
          </a:ln>
        </p:spPr>
        <p:txBody>
          <a:bodyPr lIns="91425" tIns="45700" rIns="91425" bIns="45700" anchor="ctr" anchorCtr="0">
            <a:noAutofit/>
          </a:bodyPr>
          <a:lstStyle/>
          <a:p>
            <a:pPr marL="457200" marR="0" lvl="0" indent="0" algn="l" rtl="0">
              <a:spcBef>
                <a:spcPts val="0"/>
              </a:spcBef>
              <a:buSzPct val="25000"/>
              <a:buNone/>
            </a:pPr>
            <a:r>
              <a:rPr lang="en-US" sz="2000" b="0" i="0" u="none" strike="noStrike" cap="none">
                <a:solidFill>
                  <a:srgbClr val="FFFFFF"/>
                </a:solidFill>
                <a:latin typeface="Calibri"/>
                <a:ea typeface="Calibri"/>
                <a:cs typeface="Calibri"/>
                <a:sym typeface="Calibri"/>
              </a:rPr>
              <a:t>School Name – School Counseling Department</a:t>
            </a:r>
          </a:p>
        </p:txBody>
      </p:sp>
      <p:sp>
        <p:nvSpPr>
          <p:cNvPr id="105" name="Shape 105"/>
          <p:cNvSpPr txBox="1">
            <a:spLocks noGrp="1"/>
          </p:cNvSpPr>
          <p:nvPr>
            <p:ph type="sldNum" idx="12"/>
          </p:nvPr>
        </p:nvSpPr>
        <p:spPr>
          <a:xfrm>
            <a:off x="6324600" y="6386512"/>
            <a:ext cx="2816225" cy="401637"/>
          </a:xfrm>
          <a:prstGeom prst="rect">
            <a:avLst/>
          </a:prstGeom>
          <a:solidFill>
            <a:srgbClr val="007979"/>
          </a:solid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000" b="0" i="0" u="none" strike="noStrike" cap="none">
                <a:solidFill>
                  <a:srgbClr val="FFFFFF"/>
                </a:solidFill>
                <a:latin typeface="Calibri"/>
                <a:ea typeface="Calibri"/>
                <a:cs typeface="Calibri"/>
                <a:sym typeface="Calibri"/>
              </a:rPr>
              <a:t>9</a:t>
            </a:fld>
            <a:endParaRPr lang="en-US" sz="2000" b="0" i="0" u="none" strike="noStrike" cap="none">
              <a:solidFill>
                <a:srgbClr val="FFFFFF"/>
              </a:solidFill>
              <a:latin typeface="Calibri"/>
              <a:ea typeface="Calibri"/>
              <a:cs typeface="Calibri"/>
              <a:sym typeface="Calibri"/>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661" y="6036808"/>
            <a:ext cx="850899" cy="749755"/>
          </a:xfrm>
          <a:prstGeom prst="rect">
            <a:avLst/>
          </a:prstGeom>
        </p:spPr>
      </p:pic>
      <p:sp>
        <p:nvSpPr>
          <p:cNvPr id="8" name="Shape 65"/>
          <p:cNvSpPr txBox="1">
            <a:spLocks/>
          </p:cNvSpPr>
          <p:nvPr/>
        </p:nvSpPr>
        <p:spPr>
          <a:xfrm>
            <a:off x="5597067" y="2555101"/>
            <a:ext cx="2884500" cy="1862100"/>
          </a:xfrm>
          <a:prstGeom prst="rect">
            <a:avLst/>
          </a:prstGeom>
          <a:solidFill>
            <a:schemeClr val="bg1">
              <a:lumMod val="95000"/>
            </a:schemeClr>
          </a:solidFill>
          <a:ln>
            <a:noFill/>
          </a:ln>
        </p:spPr>
        <p:txBody>
          <a:bodyPr lIns="91425" tIns="45700" rIns="91425" bIns="45700" anchor="ctr" anchorCtr="0">
            <a:noAutofit/>
          </a:bodyPr>
          <a:lstStyle>
            <a:defPPr marR="0" lvl="0" algn="l" rtl="0">
              <a:lnSpc>
                <a:spcPct val="100000"/>
              </a:lnSpc>
              <a:spcBef>
                <a:spcPts val="0"/>
              </a:spcBef>
              <a:spcAft>
                <a:spcPts val="0"/>
              </a:spcAft>
            </a:defPPr>
            <a:lvl1pPr marL="0" marR="0" lvl="0" indent="0" algn="ctr" rtl="0">
              <a:lnSpc>
                <a:spcPct val="100000"/>
              </a:lnSpc>
              <a:spcBef>
                <a:spcPts val="1200"/>
              </a:spcBef>
              <a:spcAft>
                <a:spcPts val="0"/>
              </a:spcAft>
              <a:buClr>
                <a:srgbClr val="17365D"/>
              </a:buClr>
              <a:buSzPct val="100000"/>
              <a:buFont typeface="Noto Sans Symbols"/>
              <a:buNone/>
              <a:defRPr sz="2400" b="1" i="0" u="none" strike="noStrike" cap="none">
                <a:solidFill>
                  <a:srgbClr val="17365D"/>
                </a:solidFill>
                <a:latin typeface="Calibri"/>
                <a:ea typeface="Calibri"/>
                <a:cs typeface="Calibri"/>
                <a:sym typeface="Calibri"/>
              </a:defRPr>
            </a:lvl1pPr>
            <a:lvl2pPr marL="744538" marR="0" lvl="1" indent="-261937" algn="l" rtl="0">
              <a:lnSpc>
                <a:spcPct val="100000"/>
              </a:lnSpc>
              <a:spcBef>
                <a:spcPts val="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65200" marR="0" lvl="2" indent="-76200" algn="l" rtl="0">
              <a:lnSpc>
                <a:spcPct val="100000"/>
              </a:lnSpc>
              <a:spcBef>
                <a:spcPts val="0"/>
              </a:spcBef>
              <a:spcAft>
                <a:spcPts val="0"/>
              </a:spcAft>
              <a:buClr>
                <a:schemeClr val="dk1"/>
              </a:buClr>
              <a:buSzPct val="100000"/>
              <a:buFont typeface="Calibri"/>
              <a:buChar char="‐"/>
              <a:defRPr sz="2400" b="0" i="0" u="none" strike="noStrike" cap="none">
                <a:solidFill>
                  <a:schemeClr val="dk1"/>
                </a:solidFill>
                <a:latin typeface="Calibri"/>
                <a:ea typeface="Calibri"/>
                <a:cs typeface="Calibri"/>
                <a:sym typeface="Calibri"/>
              </a:defRPr>
            </a:lvl3pPr>
            <a:lvl4pPr marL="1600200" marR="0" lvl="3"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4pPr>
            <a:lvl5pPr marL="2057400" marR="0" lvl="4"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5pPr>
            <a:lvl6pPr marL="2514600" marR="0" lvl="5"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a:spcBef>
                <a:spcPts val="0"/>
              </a:spcBef>
              <a:buSzPct val="25000"/>
            </a:pPr>
            <a:r>
              <a:rPr lang="en-US" b="0" dirty="0"/>
              <a:t>[Insert Graphic/ Image of Curriculum/ Photo, etc. (OPTIONAL)]</a:t>
            </a:r>
          </a:p>
        </p:txBody>
      </p:sp>
    </p:spTree>
    <p:extLst>
      <p:ext uri="{BB962C8B-B14F-4D97-AF65-F5344CB8AC3E}">
        <p14:creationId xmlns:p14="http://schemas.microsoft.com/office/powerpoint/2010/main" val="1873023376"/>
      </p:ext>
    </p:extLst>
  </p:cSld>
  <p:clrMapOvr>
    <a:masterClrMapping/>
  </p:clrMapOvr>
</p:sld>
</file>

<file path=ppt/theme/theme1.xml><?xml version="1.0" encoding="utf-8"?>
<a:theme xmlns:a="http://schemas.openxmlformats.org/drawingml/2006/main" name="CEdO_PPT_Template_12 19 11">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1667</Words>
  <Application>Microsoft Office PowerPoint</Application>
  <PresentationFormat>On-screen Show (4:3)</PresentationFormat>
  <Paragraphs>212</Paragraphs>
  <Slides>19</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Franklin Gothic Demi</vt:lpstr>
      <vt:lpstr>Franklin Gothic Demi Cond</vt:lpstr>
      <vt:lpstr>Franklin Gothic Medium Cond</vt:lpstr>
      <vt:lpstr>News Gothic MT</vt:lpstr>
      <vt:lpstr>Noto Sans Symbols</vt:lpstr>
      <vt:lpstr>Oswald Light</vt:lpstr>
      <vt:lpstr>CEdO_PPT_Template_12 19 11</vt:lpstr>
      <vt:lpstr>[Title of School Counseling Program’s  Flashlight Presentation]</vt:lpstr>
      <vt:lpstr>School Counseling Program Goal</vt:lpstr>
      <vt:lpstr>Rationale</vt:lpstr>
      <vt:lpstr>Rationale</vt:lpstr>
      <vt:lpstr>Student Standards:  ASCA Mindsets &amp; Behaviors</vt:lpstr>
      <vt:lpstr>Student Standards:  ASCA Mindsets &amp; Behaviors</vt:lpstr>
      <vt:lpstr>Other Standards: [Insert Name of Standards] (OPTIONAL)</vt:lpstr>
      <vt:lpstr>Process Data </vt:lpstr>
      <vt:lpstr>Process Data </vt:lpstr>
      <vt:lpstr>Perception Data</vt:lpstr>
      <vt:lpstr>Outcome Data</vt:lpstr>
      <vt:lpstr>Summary and Implications</vt:lpstr>
      <vt:lpstr>Limitations (OPTIONAL)</vt:lpstr>
      <vt:lpstr>Lessons Learned and Next Steps</vt:lpstr>
      <vt:lpstr>   THANK YOU!!  Many thanks to Administration, Staff, and Parents for contributions to these efforts and your support of the school counseling program!</vt:lpstr>
      <vt:lpstr>[Insert School Name] Counseling Program</vt:lpstr>
      <vt:lpstr>Column/Bar Chart Samples [REFERENCE ONLY – DELETE SLIDE]</vt:lpstr>
      <vt:lpstr>Pie/Line Chart Samples [REFERENCE ONLY – DELETE SLIDE]</vt:lpstr>
      <vt:lpstr>Table Samples [REFERENCE ONLY – DELETE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School Counseling Program’s  Flashlight Presentation]</dc:title>
  <dc:creator>Lisa De Gregorio</dc:creator>
  <cp:lastModifiedBy>Lisa De Gregorio</cp:lastModifiedBy>
  <cp:revision>41</cp:revision>
  <dcterms:modified xsi:type="dcterms:W3CDTF">2017-09-18T14:48:35Z</dcterms:modified>
</cp:coreProperties>
</file>