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81" r:id="rId6"/>
    <p:sldId id="287" r:id="rId7"/>
    <p:sldId id="288" r:id="rId8"/>
    <p:sldId id="289" r:id="rId9"/>
    <p:sldId id="293" r:id="rId10"/>
    <p:sldId id="292" r:id="rId11"/>
    <p:sldId id="291" r:id="rId12"/>
    <p:sldId id="290" r:id="rId13"/>
    <p:sldId id="285" r:id="rId14"/>
    <p:sldId id="28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42" autoAdjust="0"/>
    <p:restoredTop sz="95274" autoAdjust="0"/>
  </p:normalViewPr>
  <p:slideViewPr>
    <p:cSldViewPr snapToGrid="0">
      <p:cViewPr varScale="1">
        <p:scale>
          <a:sx n="65" d="100"/>
          <a:sy n="65" d="100"/>
        </p:scale>
        <p:origin x="498" y="3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9/17/2017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9/17/2017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what it means to ‘care’ or for ways to show you care about someone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44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kids to share some examples of different feelings or what they see pictured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07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examples of when students can see or work with the School Counselor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15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some topics for school counseling core curriculum and/or when students can expect to see you in their classroom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71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a couple of good character traits—kind, trustworthy, responsible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45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a few volunteers what they want to be when they grow up or ask the class to name some careers/jobs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62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68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9/17/2017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9/17/2017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9/17/2017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9/17/2017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9/17/2017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9/17/2017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9/17/2017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9/17/2017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9/17/2017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9/17/2017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387926"/>
            <a:ext cx="8792957" cy="2202874"/>
          </a:xfrm>
        </p:spPr>
        <p:txBody>
          <a:bodyPr/>
          <a:lstStyle/>
          <a:p>
            <a:r>
              <a:rPr lang="en-US" dirty="0">
                <a:latin typeface="Tofino Black" panose="02000000000000000000" pitchFamily="50" charset="0"/>
              </a:rPr>
              <a:t>Meet Your School Counselor!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03329" y="2944091"/>
            <a:ext cx="6516406" cy="1690254"/>
          </a:xfrm>
        </p:spPr>
        <p:txBody>
          <a:bodyPr>
            <a:normAutofit fontScale="85000" lnSpcReduction="20000"/>
          </a:bodyPr>
          <a:lstStyle/>
          <a:p>
            <a:r>
              <a:rPr lang="en-US" b="1">
                <a:latin typeface="Comic Sans MS" panose="030F0702030302020204" pitchFamily="66" charset="0"/>
              </a:rPr>
              <a:t>WELCOME!</a:t>
            </a:r>
            <a:endParaRPr lang="en-US" b="1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[Insert Name]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3" y="828876"/>
            <a:ext cx="6977479" cy="4047924"/>
          </a:xfrm>
        </p:spPr>
        <p:txBody>
          <a:bodyPr>
            <a:normAutofit/>
          </a:bodyPr>
          <a:lstStyle/>
          <a:p>
            <a:r>
              <a:rPr lang="en-US" dirty="0">
                <a:latin typeface="Tofino Black" panose="02000000000000000000" pitchFamily="50" charset="0"/>
              </a:rPr>
              <a:t>Questions</a:t>
            </a:r>
            <a:br>
              <a:rPr lang="en-US" dirty="0">
                <a:latin typeface="Tofino Black" panose="02000000000000000000" pitchFamily="50" charset="0"/>
              </a:rPr>
            </a:br>
            <a:br>
              <a:rPr lang="en-US" dirty="0">
                <a:latin typeface="Tofino Black" panose="02000000000000000000" pitchFamily="50" charset="0"/>
              </a:rPr>
            </a:br>
            <a:r>
              <a:rPr lang="en-US" sz="16600" dirty="0">
                <a:latin typeface="Tofino Black" panose="02000000000000000000" pitchFamily="50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999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073" y="457201"/>
            <a:ext cx="7432963" cy="2424544"/>
          </a:xfrm>
        </p:spPr>
        <p:txBody>
          <a:bodyPr/>
          <a:lstStyle/>
          <a:p>
            <a:r>
              <a:rPr lang="en-US" dirty="0">
                <a:latin typeface="Tofino Black" panose="02000000000000000000" pitchFamily="50" charset="0"/>
              </a:rPr>
              <a:t>Let’s Have a</a:t>
            </a:r>
            <a:br>
              <a:rPr lang="en-US" dirty="0">
                <a:latin typeface="Tofino Black" panose="02000000000000000000" pitchFamily="50" charset="0"/>
              </a:rPr>
            </a:br>
            <a:r>
              <a:rPr lang="en-US" dirty="0">
                <a:latin typeface="Tofino Black" panose="02000000000000000000" pitchFamily="50" charset="0"/>
              </a:rPr>
              <a:t>Great School Year!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53145" y="3304308"/>
            <a:ext cx="5465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mic Sans MS" panose="030F0702030302020204" pitchFamily="66" charset="0"/>
              </a:rPr>
              <a:t>[INSERT NAME]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[Insert Room #/Location]</a:t>
            </a:r>
          </a:p>
        </p:txBody>
      </p:sp>
    </p:spTree>
    <p:extLst>
      <p:ext uri="{BB962C8B-B14F-4D97-AF65-F5344CB8AC3E}">
        <p14:creationId xmlns:p14="http://schemas.microsoft.com/office/powerpoint/2010/main" val="278717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08" y="1364673"/>
            <a:ext cx="4239491" cy="3657599"/>
          </a:xfrm>
        </p:spPr>
        <p:txBody>
          <a:bodyPr anchor="t">
            <a:noAutofit/>
          </a:bodyPr>
          <a:lstStyle/>
          <a:p>
            <a:r>
              <a:rPr lang="en-US" sz="5400" dirty="0">
                <a:latin typeface="Tofino Black" panose="02000000000000000000" pitchFamily="50" charset="0"/>
              </a:rPr>
              <a:t>School Counselors Care About Students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6F0C0C-29E9-4DE8-85EE-BB8FB7B57FEA}"/>
              </a:ext>
            </a:extLst>
          </p:cNvPr>
          <p:cNvSpPr/>
          <p:nvPr/>
        </p:nvSpPr>
        <p:spPr>
          <a:xfrm>
            <a:off x="5958348" y="1494107"/>
            <a:ext cx="5257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[INSERT CLIP ART, PHOTO, OR GRAPHIC]</a:t>
            </a: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/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07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08" y="1188719"/>
            <a:ext cx="4239491" cy="3833553"/>
          </a:xfrm>
        </p:spPr>
        <p:txBody>
          <a:bodyPr anchor="t">
            <a:noAutofit/>
          </a:bodyPr>
          <a:lstStyle/>
          <a:p>
            <a:r>
              <a:rPr lang="en-US" sz="5400" dirty="0">
                <a:latin typeface="Tofino Black" panose="02000000000000000000" pitchFamily="50" charset="0"/>
              </a:rPr>
              <a:t>School Counselors Help Kids With Feelings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83D262-EACB-4FE5-B6CB-4640B1FCA716}"/>
              </a:ext>
            </a:extLst>
          </p:cNvPr>
          <p:cNvSpPr/>
          <p:nvPr/>
        </p:nvSpPr>
        <p:spPr>
          <a:xfrm>
            <a:off x="5958348" y="1494107"/>
            <a:ext cx="5257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[INSERT SIMPLE CLIP ART, PHOTO, OR GRAPHIC DEPICTING FEELINGS]</a:t>
            </a: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/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08" y="907473"/>
            <a:ext cx="4239491" cy="4114799"/>
          </a:xfrm>
        </p:spPr>
        <p:txBody>
          <a:bodyPr anchor="t">
            <a:noAutofit/>
          </a:bodyPr>
          <a:lstStyle/>
          <a:p>
            <a:r>
              <a:rPr lang="en-US" sz="5400" dirty="0">
                <a:latin typeface="Tofino Black" panose="02000000000000000000" pitchFamily="50" charset="0"/>
              </a:rPr>
              <a:t>School Counselors Listen When You Have A Problem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701357-DB53-4F18-84AE-3E02EBBC1AE6}"/>
              </a:ext>
            </a:extLst>
          </p:cNvPr>
          <p:cNvSpPr/>
          <p:nvPr/>
        </p:nvSpPr>
        <p:spPr>
          <a:xfrm>
            <a:off x="5958348" y="1494107"/>
            <a:ext cx="5257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[INSERT CLIP ART, PHOTO, OR GRAPHIC DEPICTING LISTENING]</a:t>
            </a: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/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7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08" y="734291"/>
            <a:ext cx="4239491" cy="4287982"/>
          </a:xfrm>
        </p:spPr>
        <p:txBody>
          <a:bodyPr anchor="t">
            <a:noAutofit/>
          </a:bodyPr>
          <a:lstStyle/>
          <a:p>
            <a:r>
              <a:rPr lang="en-US" sz="5400" dirty="0">
                <a:latin typeface="Tofino Black" panose="02000000000000000000" pitchFamily="50" charset="0"/>
              </a:rPr>
              <a:t>School Counselors Teach Kids How to Make Good Choices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005AB7-2939-4F22-AD8E-BC12C4415E0F}"/>
              </a:ext>
            </a:extLst>
          </p:cNvPr>
          <p:cNvSpPr/>
          <p:nvPr/>
        </p:nvSpPr>
        <p:spPr>
          <a:xfrm>
            <a:off x="5958348" y="1494107"/>
            <a:ext cx="5257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[INSERT CLIP ART, PHOTO, OR GRAPHIC DEPICTING TEACHING OR MAKING DECISIONS]</a:t>
            </a: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/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29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08" y="734291"/>
            <a:ext cx="4239491" cy="4287982"/>
          </a:xfrm>
        </p:spPr>
        <p:txBody>
          <a:bodyPr anchor="t">
            <a:noAutofit/>
          </a:bodyPr>
          <a:lstStyle/>
          <a:p>
            <a:r>
              <a:rPr lang="en-US" sz="5400" dirty="0">
                <a:latin typeface="Tofino Black" panose="02000000000000000000" pitchFamily="50" charset="0"/>
              </a:rPr>
              <a:t>School Counselors Teach Kids About Good Character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0771FE-CAE2-4292-A45B-496AE844BE7F}"/>
              </a:ext>
            </a:extLst>
          </p:cNvPr>
          <p:cNvSpPr/>
          <p:nvPr/>
        </p:nvSpPr>
        <p:spPr>
          <a:xfrm>
            <a:off x="5958348" y="1494107"/>
            <a:ext cx="5257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[INSERT CLIP ART, PHOTO, OR GRAPHIC]</a:t>
            </a: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/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0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08" y="907473"/>
            <a:ext cx="4239491" cy="4114800"/>
          </a:xfrm>
        </p:spPr>
        <p:txBody>
          <a:bodyPr anchor="t">
            <a:noAutofit/>
          </a:bodyPr>
          <a:lstStyle/>
          <a:p>
            <a:r>
              <a:rPr lang="en-US" sz="5400" dirty="0">
                <a:latin typeface="Tofino Black" panose="02000000000000000000" pitchFamily="50" charset="0"/>
              </a:rPr>
              <a:t>School Counselors Help Kids Think About Careers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440BE3-D6C5-4EB3-A2FF-4F22EE76E025}"/>
              </a:ext>
            </a:extLst>
          </p:cNvPr>
          <p:cNvSpPr/>
          <p:nvPr/>
        </p:nvSpPr>
        <p:spPr>
          <a:xfrm>
            <a:off x="5958348" y="1494107"/>
            <a:ext cx="5257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[INSERT CLIP ART, PHOTO, OR GRAPHIC DEPICTING CAREER EXPLORATION]</a:t>
            </a: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/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53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08" y="1364671"/>
            <a:ext cx="4239491" cy="3657601"/>
          </a:xfrm>
        </p:spPr>
        <p:txBody>
          <a:bodyPr anchor="t">
            <a:noAutofit/>
          </a:bodyPr>
          <a:lstStyle/>
          <a:p>
            <a:r>
              <a:rPr lang="en-US" sz="5400" dirty="0">
                <a:latin typeface="Tofino Black" panose="02000000000000000000" pitchFamily="50" charset="0"/>
              </a:rPr>
              <a:t>School Counselors Help Families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0D25E4-1262-4D4E-A25E-3A2711D10547}"/>
              </a:ext>
            </a:extLst>
          </p:cNvPr>
          <p:cNvSpPr/>
          <p:nvPr/>
        </p:nvSpPr>
        <p:spPr>
          <a:xfrm>
            <a:off x="5958348" y="1494107"/>
            <a:ext cx="5257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[INSERT CLIP ART, PHOTO, OR GRAPHIC DEPICTING FAMILIES]</a:t>
            </a: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/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79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08" y="1188719"/>
            <a:ext cx="4239491" cy="3833553"/>
          </a:xfrm>
        </p:spPr>
        <p:txBody>
          <a:bodyPr anchor="t">
            <a:noAutofit/>
          </a:bodyPr>
          <a:lstStyle/>
          <a:p>
            <a:r>
              <a:rPr lang="en-US" sz="5400" dirty="0">
                <a:latin typeface="Tofino Black" panose="02000000000000000000" pitchFamily="50" charset="0"/>
              </a:rPr>
              <a:t>School Counselors Help You Do Your Best!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4CD8FF-B4C5-414C-A376-1B108893375B}"/>
              </a:ext>
            </a:extLst>
          </p:cNvPr>
          <p:cNvSpPr/>
          <p:nvPr/>
        </p:nvSpPr>
        <p:spPr>
          <a:xfrm>
            <a:off x="5958348" y="1494107"/>
            <a:ext cx="5257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[INSERT CLIP ART, PHOTO, OR GRAPHIC]</a:t>
            </a: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7200"/>
            <a:endParaRPr lang="en-US" dirty="0"/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49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977055-D136-4AE0-81F6-E90DC9E45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AB40F26-51DC-457F-99F9-DB9BDBFC79B1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923BCF9-7141-435E-98C3-8D139CF519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283</Words>
  <Application>Microsoft Office PowerPoint</Application>
  <PresentationFormat>Widescreen</PresentationFormat>
  <Paragraphs>93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Cambria</vt:lpstr>
      <vt:lpstr>Comic Sans MS</vt:lpstr>
      <vt:lpstr>Times New Roman</vt:lpstr>
      <vt:lpstr>Tofino Black</vt:lpstr>
      <vt:lpstr>Back to School 16x9</vt:lpstr>
      <vt:lpstr>Meet Your School Counselor!</vt:lpstr>
      <vt:lpstr>School Counselors Care About Students</vt:lpstr>
      <vt:lpstr>School Counselors Help Kids With Feelings</vt:lpstr>
      <vt:lpstr>School Counselors Listen When You Have A Problem</vt:lpstr>
      <vt:lpstr>School Counselors Teach Kids How to Make Good Choices</vt:lpstr>
      <vt:lpstr>School Counselors Teach Kids About Good Character</vt:lpstr>
      <vt:lpstr>School Counselors Help Kids Think About Careers</vt:lpstr>
      <vt:lpstr>School Counselors Help Families</vt:lpstr>
      <vt:lpstr>School Counselors Help You Do Your Best!</vt:lpstr>
      <vt:lpstr>Questions  ?</vt:lpstr>
      <vt:lpstr>Let’s Have a Great School Year!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2013-07-30T15:42:55Z</dcterms:created>
  <dcterms:modified xsi:type="dcterms:W3CDTF">2017-09-18T04:08:58Z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