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media/image1.jpeg" ContentType="image/jpeg"/>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74" name="Shape 274"/>
          <p:cNvSpPr/>
          <p:nvPr>
            <p:ph type="sldImg"/>
          </p:nvPr>
        </p:nvSpPr>
        <p:spPr>
          <a:xfrm>
            <a:off x="1143000" y="685800"/>
            <a:ext cx="4572000" cy="3429000"/>
          </a:xfrm>
          <a:prstGeom prst="rect">
            <a:avLst/>
          </a:prstGeom>
        </p:spPr>
        <p:txBody>
          <a:bodyPr/>
          <a:lstStyle/>
          <a:p>
            <a:pPr/>
          </a:p>
        </p:txBody>
      </p:sp>
      <p:sp>
        <p:nvSpPr>
          <p:cNvPr id="275" name="Shape 27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sz="1400">
        <a:latin typeface="+mj-lt"/>
        <a:ea typeface="+mj-ea"/>
        <a:cs typeface="+mj-cs"/>
        <a:sym typeface="Arial"/>
      </a:defRPr>
    </a:lvl1pPr>
    <a:lvl2pPr indent="228600" latinLnBrk="0">
      <a:defRPr sz="1400">
        <a:latin typeface="+mj-lt"/>
        <a:ea typeface="+mj-ea"/>
        <a:cs typeface="+mj-cs"/>
        <a:sym typeface="Arial"/>
      </a:defRPr>
    </a:lvl2pPr>
    <a:lvl3pPr indent="457200" latinLnBrk="0">
      <a:defRPr sz="1400">
        <a:latin typeface="+mj-lt"/>
        <a:ea typeface="+mj-ea"/>
        <a:cs typeface="+mj-cs"/>
        <a:sym typeface="Arial"/>
      </a:defRPr>
    </a:lvl3pPr>
    <a:lvl4pPr indent="685800" latinLnBrk="0">
      <a:defRPr sz="1400">
        <a:latin typeface="+mj-lt"/>
        <a:ea typeface="+mj-ea"/>
        <a:cs typeface="+mj-cs"/>
        <a:sym typeface="Arial"/>
      </a:defRPr>
    </a:lvl4pPr>
    <a:lvl5pPr indent="914400" latinLnBrk="0">
      <a:defRPr sz="1400">
        <a:latin typeface="+mj-lt"/>
        <a:ea typeface="+mj-ea"/>
        <a:cs typeface="+mj-cs"/>
        <a:sym typeface="Arial"/>
      </a:defRPr>
    </a:lvl5pPr>
    <a:lvl6pPr indent="1143000" latinLnBrk="0">
      <a:defRPr sz="1400">
        <a:latin typeface="+mj-lt"/>
        <a:ea typeface="+mj-ea"/>
        <a:cs typeface="+mj-cs"/>
        <a:sym typeface="Arial"/>
      </a:defRPr>
    </a:lvl6pPr>
    <a:lvl7pPr indent="1371600" latinLnBrk="0">
      <a:defRPr sz="1400">
        <a:latin typeface="+mj-lt"/>
        <a:ea typeface="+mj-ea"/>
        <a:cs typeface="+mj-cs"/>
        <a:sym typeface="Arial"/>
      </a:defRPr>
    </a:lvl7pPr>
    <a:lvl8pPr indent="1600200" latinLnBrk="0">
      <a:defRPr sz="1400">
        <a:latin typeface="+mj-lt"/>
        <a:ea typeface="+mj-ea"/>
        <a:cs typeface="+mj-cs"/>
        <a:sym typeface="Arial"/>
      </a:defRPr>
    </a:lvl8pPr>
    <a:lvl9pPr indent="1828800" latinLnBrk="0">
      <a:defRPr sz="1400">
        <a:latin typeface="+mj-lt"/>
        <a:ea typeface="+mj-ea"/>
        <a:cs typeface="+mj-cs"/>
        <a:sym typeface="Arial"/>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10.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_rels/notesSlide11.xml.rels><?xml version="1.0" encoding="UTF-8"?>
<Relationships xmlns="http://schemas.openxmlformats.org/package/2006/relationships"><Relationship Id="rId1" Type="http://schemas.openxmlformats.org/officeDocument/2006/relationships/slide" Target="../slides/slide13.xml"/><Relationship Id="rId2" Type="http://schemas.openxmlformats.org/officeDocument/2006/relationships/notesMaster" Target="../notesMasters/notesMaster1.xml"/></Relationships>

</file>

<file path=ppt/notesSlides/_rels/notesSlide12.xml.rels><?xml version="1.0" encoding="UTF-8"?>
<Relationships xmlns="http://schemas.openxmlformats.org/package/2006/relationships"><Relationship Id="rId1" Type="http://schemas.openxmlformats.org/officeDocument/2006/relationships/slide" Target="../slides/slide14.xml"/><Relationship Id="rId2" Type="http://schemas.openxmlformats.org/officeDocument/2006/relationships/notesMaster" Target="../notesMasters/notesMaster1.xml"/></Relationships>

</file>

<file path=ppt/notesSlides/_rels/notesSlide13.xml.rels><?xml version="1.0" encoding="UTF-8"?>
<Relationships xmlns="http://schemas.openxmlformats.org/package/2006/relationships"><Relationship Id="rId1" Type="http://schemas.openxmlformats.org/officeDocument/2006/relationships/slide" Target="../slides/slide15.xml"/><Relationship Id="rId2" Type="http://schemas.openxmlformats.org/officeDocument/2006/relationships/notesMaster" Target="../notesMasters/notesMaster1.xml"/></Relationships>

</file>

<file path=ppt/notesSlides/_rels/notesSlide14.xml.rels><?xml version="1.0" encoding="UTF-8"?>
<Relationships xmlns="http://schemas.openxmlformats.org/package/2006/relationships"><Relationship Id="rId1" Type="http://schemas.openxmlformats.org/officeDocument/2006/relationships/slide" Target="../slides/slide16.xml"/><Relationship Id="rId2" Type="http://schemas.openxmlformats.org/officeDocument/2006/relationships/notesMaster" Target="../notesMasters/notesMaster1.xml"/></Relationships>

</file>

<file path=ppt/notesSlides/_rels/notesSlide15.xml.rels><?xml version="1.0" encoding="UTF-8"?>
<Relationships xmlns="http://schemas.openxmlformats.org/package/2006/relationships"><Relationship Id="rId1" Type="http://schemas.openxmlformats.org/officeDocument/2006/relationships/slide" Target="../slides/slide17.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8.xml.rels><?xml version="1.0" encoding="UTF-8"?>
<Relationships xmlns="http://schemas.openxmlformats.org/package/2006/relationships"><Relationship Id="rId1" Type="http://schemas.openxmlformats.org/officeDocument/2006/relationships/slide" Target="../slides/slide10.xml"/><Relationship Id="rId2" Type="http://schemas.openxmlformats.org/officeDocument/2006/relationships/notesMaster" Target="../notesMasters/notesMaster1.xml"/></Relationships>

</file>

<file path=ppt/notesSlides/_rels/notesSlide9.xml.rels><?xml version="1.0" encoding="UTF-8"?>
<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6" name="Shape 286"/>
          <p:cNvSpPr/>
          <p:nvPr>
            <p:ph type="sldImg"/>
          </p:nvPr>
        </p:nvSpPr>
        <p:spPr>
          <a:prstGeom prst="rect">
            <a:avLst/>
          </a:prstGeom>
        </p:spPr>
        <p:txBody>
          <a:bodyPr/>
          <a:lstStyle/>
          <a:p>
            <a:pPr/>
          </a:p>
        </p:txBody>
      </p:sp>
      <p:sp>
        <p:nvSpPr>
          <p:cNvPr id="287" name="Shape 287"/>
          <p:cNvSpPr/>
          <p:nvPr>
            <p:ph type="body" sz="quarter" idx="1"/>
          </p:nvPr>
        </p:nvSpPr>
        <p:spPr>
          <a:prstGeom prst="rect">
            <a:avLst/>
          </a:prstGeom>
        </p:spPr>
        <p:txBody>
          <a:bodyPr/>
          <a:lstStyle/>
          <a:p>
            <a:pPr>
              <a:defRPr sz="1200">
                <a:latin typeface="Calibri"/>
                <a:ea typeface="Calibri"/>
                <a:cs typeface="Calibri"/>
                <a:sym typeface="Calibri"/>
              </a:defRPr>
            </a:pPr>
            <a:r>
              <a:t>*The Flashlight Presentation has been adapted from </a:t>
            </a:r>
            <a:r>
              <a:rPr i="1"/>
              <a:t>The Use of Data in School Counseling:  Hatching Results® for Students, Programs, and the Profession</a:t>
            </a:r>
          </a:p>
          <a:p>
            <a:pPr>
              <a:defRPr sz="1200">
                <a:latin typeface="Calibri"/>
                <a:ea typeface="Calibri"/>
                <a:cs typeface="Calibri"/>
                <a:sym typeface="Calibri"/>
              </a:defRPr>
            </a:pPr>
            <a:r>
              <a:t> by Trish Hatch, Hatching Results®.  Visit chapters 11 and 12 for more support.</a:t>
            </a:r>
          </a:p>
          <a:p>
            <a:pPr>
              <a:defRPr sz="1200">
                <a:latin typeface="Calibri"/>
                <a:ea typeface="Calibri"/>
                <a:cs typeface="Calibri"/>
                <a:sym typeface="Calibri"/>
              </a:defRPr>
            </a:pPr>
          </a:p>
          <a:p>
            <a:pPr>
              <a:defRPr sz="1200">
                <a:latin typeface="Calibri"/>
                <a:ea typeface="Calibri"/>
                <a:cs typeface="Calibri"/>
                <a:sym typeface="Calibri"/>
              </a:defRPr>
            </a:pPr>
          </a:p>
          <a:p>
            <a:pPr>
              <a:defRPr sz="1200">
                <a:latin typeface="Calibri"/>
                <a:ea typeface="Calibri"/>
                <a:cs typeface="Calibri"/>
                <a:sym typeface="Calibri"/>
              </a:defRPr>
            </a:pPr>
            <a:r>
              <a:t>Title Slide: List your school name, counselor(s) involved, and activity and indicate that this is just a sample of results from your intentional guidance (small group counseling, closing-the gap, or other targeted intervention).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5" name="Shape 385"/>
          <p:cNvSpPr/>
          <p:nvPr>
            <p:ph type="sldImg"/>
          </p:nvPr>
        </p:nvSpPr>
        <p:spPr>
          <a:prstGeom prst="rect">
            <a:avLst/>
          </a:prstGeom>
        </p:spPr>
        <p:txBody>
          <a:bodyPr/>
          <a:lstStyle/>
          <a:p>
            <a:pPr/>
          </a:p>
        </p:txBody>
      </p:sp>
      <p:sp>
        <p:nvSpPr>
          <p:cNvPr id="386" name="Shape 386"/>
          <p:cNvSpPr/>
          <p:nvPr>
            <p:ph type="body" sz="quarter" idx="1"/>
          </p:nvPr>
        </p:nvSpPr>
        <p:spPr>
          <a:prstGeom prst="rect">
            <a:avLst/>
          </a:prstGeom>
        </p:spPr>
        <p:txBody>
          <a:bodyPr/>
          <a:lstStyle/>
          <a:p>
            <a:pPr>
              <a:defRPr sz="1200">
                <a:latin typeface="Calibri"/>
                <a:ea typeface="Calibri"/>
                <a:cs typeface="Calibri"/>
                <a:sym typeface="Calibri"/>
              </a:defRPr>
            </a:pPr>
            <a:r>
              <a:t>Perception Data (Attitude, Knowledge or Skill): List here the results of your pre-post tests or other perception data. Can duplicate this slide to add slides of more pre-post data pieces that you believe will be beneficial to your presentation. While you may have collected results on several different ASK (Attitudes, Knowledge and Skills) items, it is best not to share every pre-post item as it will make the presentation too long. Instead, select the most appropriate ones that will support your message – and consider sharing ALL your results in another format or a corresponding handout.</a:t>
            </a:r>
          </a:p>
          <a:p>
            <a:pPr>
              <a:defRPr sz="1200">
                <a:latin typeface="Calibri"/>
                <a:ea typeface="Calibri"/>
                <a:cs typeface="Calibri"/>
                <a:sym typeface="Calibri"/>
              </a:defRPr>
            </a:pPr>
          </a:p>
          <a:p>
            <a:pPr>
              <a:defRPr sz="1200">
                <a:latin typeface="Calibri"/>
                <a:ea typeface="Calibri"/>
                <a:cs typeface="Calibri"/>
                <a:sym typeface="Calibri"/>
              </a:defRPr>
            </a:pPr>
            <a:r>
              <a:t>Add Graphic Representation of Perception Data: Presenting the data in a graph form can really make the difference visualizing student gains. </a:t>
            </a:r>
          </a:p>
          <a:p>
            <a:pPr>
              <a:defRPr sz="1200">
                <a:latin typeface="Calibri"/>
                <a:ea typeface="Calibri"/>
                <a:cs typeface="Calibri"/>
                <a:sym typeface="Calibri"/>
              </a:defRPr>
            </a:pPr>
          </a:p>
          <a:p>
            <a:pPr>
              <a:defRPr sz="1200">
                <a:latin typeface="Calibri"/>
                <a:ea typeface="Calibri"/>
                <a:cs typeface="Calibri"/>
                <a:sym typeface="Calibri"/>
              </a:defRPr>
            </a:p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4" name="Shape 394"/>
          <p:cNvSpPr/>
          <p:nvPr>
            <p:ph type="sldImg"/>
          </p:nvPr>
        </p:nvSpPr>
        <p:spPr>
          <a:prstGeom prst="rect">
            <a:avLst/>
          </a:prstGeom>
        </p:spPr>
        <p:txBody>
          <a:bodyPr/>
          <a:lstStyle/>
          <a:p>
            <a:pPr/>
          </a:p>
        </p:txBody>
      </p:sp>
      <p:sp>
        <p:nvSpPr>
          <p:cNvPr id="395" name="Shape 395"/>
          <p:cNvSpPr/>
          <p:nvPr>
            <p:ph type="body" sz="quarter" idx="1"/>
          </p:nvPr>
        </p:nvSpPr>
        <p:spPr>
          <a:prstGeom prst="rect">
            <a:avLst/>
          </a:prstGeom>
        </p:spPr>
        <p:txBody>
          <a:bodyPr/>
          <a:lstStyle>
            <a:lvl1pPr>
              <a:defRPr sz="1200">
                <a:latin typeface="Calibri"/>
                <a:ea typeface="Calibri"/>
                <a:cs typeface="Calibri"/>
                <a:sym typeface="Calibri"/>
              </a:defRPr>
            </a:lvl1pPr>
          </a:lstStyle>
          <a:p>
            <a:pPr/>
            <a:r>
              <a:t>Outcome Data: This slide will contain your achievement related data – behavior, attendance, and student academics.  Add graphical representations of data whenever possible and duplicate this slide if necessary.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2" name="Shape 402"/>
          <p:cNvSpPr/>
          <p:nvPr>
            <p:ph type="sldImg"/>
          </p:nvPr>
        </p:nvSpPr>
        <p:spPr>
          <a:prstGeom prst="rect">
            <a:avLst/>
          </a:prstGeom>
        </p:spPr>
        <p:txBody>
          <a:bodyPr/>
          <a:lstStyle/>
          <a:p>
            <a:pPr/>
          </a:p>
        </p:txBody>
      </p:sp>
      <p:sp>
        <p:nvSpPr>
          <p:cNvPr id="403" name="Shape 403"/>
          <p:cNvSpPr/>
          <p:nvPr>
            <p:ph type="body" sz="quarter" idx="1"/>
          </p:nvPr>
        </p:nvSpPr>
        <p:spPr>
          <a:prstGeom prst="rect">
            <a:avLst/>
          </a:prstGeom>
        </p:spPr>
        <p:txBody>
          <a:bodyPr/>
          <a:lstStyle/>
          <a:p>
            <a:pPr>
              <a:defRPr sz="1200">
                <a:latin typeface="Calibri"/>
                <a:ea typeface="Calibri"/>
                <a:cs typeface="Calibri"/>
                <a:sym typeface="Calibri"/>
              </a:defRPr>
            </a:pPr>
            <a:r>
              <a:t>Indicate your overall reflections of what worked and the impact and the conclusions that can be drawn.</a:t>
            </a:r>
          </a:p>
          <a:p>
            <a:pPr>
              <a:defRPr sz="1200">
                <a:latin typeface="Calibri"/>
                <a:ea typeface="Calibri"/>
                <a:cs typeface="Calibri"/>
                <a:sym typeface="Calibri"/>
              </a:defRPr>
            </a:pPr>
            <a:r>
              <a:t>a likely consequence of something.</a:t>
            </a:r>
          </a:p>
          <a:p>
            <a:pPr>
              <a:defRPr sz="1200">
                <a:latin typeface="Calibri"/>
                <a:ea typeface="Calibri"/>
                <a:cs typeface="Calibri"/>
                <a:sym typeface="Calibri"/>
              </a:defRPr>
            </a:pPr>
          </a:p>
          <a:p>
            <a:pPr>
              <a:defRPr sz="1200">
                <a:latin typeface="Calibri"/>
                <a:ea typeface="Calibri"/>
                <a:cs typeface="Calibri"/>
                <a:sym typeface="Calibri"/>
              </a:defRPr>
            </a:pPr>
          </a:p>
          <a:p>
            <a:pPr>
              <a:defRPr sz="1200">
                <a:latin typeface="Calibri"/>
                <a:ea typeface="Calibri"/>
                <a:cs typeface="Calibri"/>
                <a:sym typeface="Calibri"/>
              </a:defRPr>
            </a:pPr>
            <a:r>
              <a:t>Implications ~ Next Steps or Areas for Improvement:</a:t>
            </a:r>
          </a:p>
          <a:p>
            <a:pPr>
              <a:defRPr sz="1200">
                <a:latin typeface="Calibri"/>
                <a:ea typeface="Calibri"/>
                <a:cs typeface="Calibri"/>
                <a:sym typeface="Calibri"/>
              </a:defRPr>
            </a:pPr>
            <a:r>
              <a:t>Tell what you learned from this. Indicate what you might do differently next time. Share the following:  The program was (or was not) effective and remember not to take all of the credit.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0" name="Shape 410"/>
          <p:cNvSpPr/>
          <p:nvPr>
            <p:ph type="sldImg"/>
          </p:nvPr>
        </p:nvSpPr>
        <p:spPr>
          <a:prstGeom prst="rect">
            <a:avLst/>
          </a:prstGeom>
        </p:spPr>
        <p:txBody>
          <a:bodyPr/>
          <a:lstStyle/>
          <a:p>
            <a:pPr/>
          </a:p>
        </p:txBody>
      </p:sp>
      <p:sp>
        <p:nvSpPr>
          <p:cNvPr id="411" name="Shape 411"/>
          <p:cNvSpPr/>
          <p:nvPr>
            <p:ph type="body" sz="quarter" idx="1"/>
          </p:nvPr>
        </p:nvSpPr>
        <p:spPr>
          <a:prstGeom prst="rect">
            <a:avLst/>
          </a:prstGeom>
        </p:spPr>
        <p:txBody>
          <a:bodyPr/>
          <a:lstStyle>
            <a:lvl1pPr>
              <a:defRPr sz="1200">
                <a:latin typeface="Calibri"/>
                <a:ea typeface="Calibri"/>
                <a:cs typeface="Calibri"/>
                <a:sym typeface="Calibri"/>
              </a:defRPr>
            </a:lvl1pPr>
          </a:lstStyle>
          <a:p>
            <a:pPr/>
            <a:r>
              <a:t>This is optional if you want to mention issues that you feel negatively impacted your results as it relates to next steps and lessons learned in next slide.</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8" name="Shape 418"/>
          <p:cNvSpPr/>
          <p:nvPr>
            <p:ph type="sldImg"/>
          </p:nvPr>
        </p:nvSpPr>
        <p:spPr>
          <a:prstGeom prst="rect">
            <a:avLst/>
          </a:prstGeom>
        </p:spPr>
        <p:txBody>
          <a:bodyPr/>
          <a:lstStyle/>
          <a:p>
            <a:pPr/>
          </a:p>
        </p:txBody>
      </p:sp>
      <p:sp>
        <p:nvSpPr>
          <p:cNvPr id="419" name="Shape 419"/>
          <p:cNvSpPr/>
          <p:nvPr>
            <p:ph type="body" sz="quarter" idx="1"/>
          </p:nvPr>
        </p:nvSpPr>
        <p:spPr>
          <a:prstGeom prst="rect">
            <a:avLst/>
          </a:prstGeom>
        </p:spPr>
        <p:txBody>
          <a:bodyPr/>
          <a:lstStyle>
            <a:lvl1pPr>
              <a:defRPr sz="1200">
                <a:latin typeface="Calibri"/>
                <a:ea typeface="Calibri"/>
                <a:cs typeface="Calibri"/>
                <a:sym typeface="Calibri"/>
              </a:defRPr>
            </a:lvl1pPr>
          </a:lstStyle>
          <a:p>
            <a:pPr/>
            <a:r>
              <a:t>What did you learn as a result of this work?  What worked and what didn’t?  How will you improve or do differently next time?  What direction is the school counseling program moving towards next?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8" name="Shape 428"/>
          <p:cNvSpPr/>
          <p:nvPr>
            <p:ph type="sldImg"/>
          </p:nvPr>
        </p:nvSpPr>
        <p:spPr>
          <a:prstGeom prst="rect">
            <a:avLst/>
          </a:prstGeom>
        </p:spPr>
        <p:txBody>
          <a:bodyPr/>
          <a:lstStyle/>
          <a:p>
            <a:pPr/>
          </a:p>
        </p:txBody>
      </p:sp>
      <p:sp>
        <p:nvSpPr>
          <p:cNvPr id="429" name="Shape 429"/>
          <p:cNvSpPr/>
          <p:nvPr>
            <p:ph type="body" sz="quarter" idx="1"/>
          </p:nvPr>
        </p:nvSpPr>
        <p:spPr>
          <a:prstGeom prst="rect">
            <a:avLst/>
          </a:prstGeom>
        </p:spPr>
        <p:txBody>
          <a:bodyPr/>
          <a:lstStyle/>
          <a:p>
            <a:pPr>
              <a:defRPr sz="1200">
                <a:latin typeface="Calibri"/>
                <a:ea typeface="Calibri"/>
                <a:cs typeface="Calibri"/>
                <a:sym typeface="Calibri"/>
              </a:defRPr>
            </a:pPr>
            <a:r>
              <a:t>Thank you:</a:t>
            </a:r>
          </a:p>
          <a:p>
            <a:pPr>
              <a:defRPr sz="1200">
                <a:latin typeface="Calibri"/>
                <a:ea typeface="Calibri"/>
                <a:cs typeface="Calibri"/>
                <a:sym typeface="Calibri"/>
              </a:defRPr>
            </a:pPr>
            <a:r>
              <a:t>Thank the staff (or your target audience) for their support. And thank the administrator for the time – offer to take questions at the end and check to see that you stayed (hopefully) under 5 minutes!!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4" name="Shape 294"/>
          <p:cNvSpPr/>
          <p:nvPr>
            <p:ph type="sldImg"/>
          </p:nvPr>
        </p:nvSpPr>
        <p:spPr>
          <a:prstGeom prst="rect">
            <a:avLst/>
          </a:prstGeom>
        </p:spPr>
        <p:txBody>
          <a:bodyPr/>
          <a:lstStyle/>
          <a:p>
            <a:pPr/>
          </a:p>
        </p:txBody>
      </p:sp>
      <p:sp>
        <p:nvSpPr>
          <p:cNvPr id="295" name="Shape 295"/>
          <p:cNvSpPr/>
          <p:nvPr>
            <p:ph type="body" sz="quarter" idx="1"/>
          </p:nvPr>
        </p:nvSpPr>
        <p:spPr>
          <a:prstGeom prst="rect">
            <a:avLst/>
          </a:prstGeom>
        </p:spPr>
        <p:txBody>
          <a:bodyPr/>
          <a:lstStyle>
            <a:lvl1pPr>
              <a:defRPr sz="1200">
                <a:latin typeface="Calibri"/>
                <a:ea typeface="Calibri"/>
                <a:cs typeface="Calibri"/>
                <a:sym typeface="Calibri"/>
              </a:defRPr>
            </a:lvl1pPr>
          </a:lstStyle>
          <a:p>
            <a:pPr/>
            <a:r>
              <a:t>Brief background on the baseline data for this activity, if available, and action plan goal it was connected to.</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3" name="Shape 303"/>
          <p:cNvSpPr/>
          <p:nvPr>
            <p:ph type="sldImg"/>
          </p:nvPr>
        </p:nvSpPr>
        <p:spPr>
          <a:prstGeom prst="rect">
            <a:avLst/>
          </a:prstGeom>
        </p:spPr>
        <p:txBody>
          <a:bodyPr/>
          <a:lstStyle/>
          <a:p>
            <a:pPr/>
          </a:p>
        </p:txBody>
      </p:sp>
      <p:sp>
        <p:nvSpPr>
          <p:cNvPr id="304" name="Shape 304"/>
          <p:cNvSpPr/>
          <p:nvPr>
            <p:ph type="body" sz="quarter" idx="1"/>
          </p:nvPr>
        </p:nvSpPr>
        <p:spPr>
          <a:prstGeom prst="rect">
            <a:avLst/>
          </a:prstGeom>
        </p:spPr>
        <p:txBody>
          <a:bodyPr/>
          <a:lstStyle>
            <a:lvl1pPr>
              <a:defRPr sz="1200">
                <a:latin typeface="Calibri"/>
                <a:ea typeface="Calibri"/>
                <a:cs typeface="Calibri"/>
                <a:sym typeface="Calibri"/>
              </a:defRPr>
            </a:lvl1pPr>
          </a:lstStyle>
          <a:p>
            <a:pPr/>
            <a:r>
              <a:t>Which students did you target to work with and why?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4" name="Shape 314"/>
          <p:cNvSpPr/>
          <p:nvPr>
            <p:ph type="sldImg"/>
          </p:nvPr>
        </p:nvSpPr>
        <p:spPr>
          <a:prstGeom prst="rect">
            <a:avLst/>
          </a:prstGeom>
        </p:spPr>
        <p:txBody>
          <a:bodyPr/>
          <a:lstStyle/>
          <a:p>
            <a:pPr/>
          </a:p>
        </p:txBody>
      </p:sp>
      <p:sp>
        <p:nvSpPr>
          <p:cNvPr id="315" name="Shape 315"/>
          <p:cNvSpPr/>
          <p:nvPr>
            <p:ph type="body" sz="quarter" idx="1"/>
          </p:nvPr>
        </p:nvSpPr>
        <p:spPr>
          <a:prstGeom prst="rect">
            <a:avLst/>
          </a:prstGeom>
        </p:spPr>
        <p:txBody>
          <a:bodyPr/>
          <a:lstStyle/>
          <a:p>
            <a:pPr>
              <a:defRPr sz="1200">
                <a:latin typeface="Calibri"/>
                <a:ea typeface="Calibri"/>
                <a:cs typeface="Calibri"/>
                <a:sym typeface="Calibri"/>
              </a:defRPr>
            </a:pPr>
            <a:r>
              <a:t>Why intervene?  </a:t>
            </a:r>
          </a:p>
          <a:p>
            <a:pPr>
              <a:defRPr sz="1200">
                <a:latin typeface="Calibri"/>
                <a:ea typeface="Calibri"/>
                <a:cs typeface="Calibri"/>
                <a:sym typeface="Calibri"/>
              </a:defRPr>
            </a:pPr>
            <a:r>
              <a:t>Why address this concern?  </a:t>
            </a:r>
          </a:p>
          <a:p>
            <a:pPr>
              <a:defRPr sz="1200">
                <a:latin typeface="Calibri"/>
                <a:ea typeface="Calibri"/>
                <a:cs typeface="Calibri"/>
                <a:sym typeface="Calibri"/>
              </a:defRPr>
            </a:pPr>
            <a:r>
              <a:t>What does the research or data say?  Include quotes from research and/or baseline school data, survey results/feedback from teachers, parents, etc.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2" name="Shape 322"/>
          <p:cNvSpPr/>
          <p:nvPr>
            <p:ph type="sldImg"/>
          </p:nvPr>
        </p:nvSpPr>
        <p:spPr>
          <a:prstGeom prst="rect">
            <a:avLst/>
          </a:prstGeom>
        </p:spPr>
        <p:txBody>
          <a:bodyPr/>
          <a:lstStyle/>
          <a:p>
            <a:pPr/>
          </a:p>
        </p:txBody>
      </p:sp>
      <p:sp>
        <p:nvSpPr>
          <p:cNvPr id="323" name="Shape 323"/>
          <p:cNvSpPr/>
          <p:nvPr>
            <p:ph type="body" sz="quarter" idx="1"/>
          </p:nvPr>
        </p:nvSpPr>
        <p:spPr>
          <a:prstGeom prst="rect">
            <a:avLst/>
          </a:prstGeom>
        </p:spPr>
        <p:txBody>
          <a:bodyPr/>
          <a:lstStyle>
            <a:lvl1pPr>
              <a:defRPr sz="1200">
                <a:latin typeface="Calibri"/>
                <a:ea typeface="Calibri"/>
                <a:cs typeface="Calibri"/>
                <a:sym typeface="Calibri"/>
              </a:defRPr>
            </a:lvl1pPr>
          </a:lstStyle>
          <a:p>
            <a:pPr/>
            <a:r>
              <a:t>Identify the applicable grade-level competencies, which are specific, measurable expectations that students attain as they make progress toward the standards. These are your learning objectives.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0" name="Shape 330"/>
          <p:cNvSpPr/>
          <p:nvPr>
            <p:ph type="sldImg"/>
          </p:nvPr>
        </p:nvSpPr>
        <p:spPr>
          <a:prstGeom prst="rect">
            <a:avLst/>
          </a:prstGeom>
        </p:spPr>
        <p:txBody>
          <a:bodyPr/>
          <a:lstStyle/>
          <a:p>
            <a:pPr/>
          </a:p>
        </p:txBody>
      </p:sp>
      <p:sp>
        <p:nvSpPr>
          <p:cNvPr id="331" name="Shape 331"/>
          <p:cNvSpPr/>
          <p:nvPr>
            <p:ph type="body" sz="quarter" idx="1"/>
          </p:nvPr>
        </p:nvSpPr>
        <p:spPr>
          <a:prstGeom prst="rect">
            <a:avLst/>
          </a:prstGeom>
        </p:spPr>
        <p:txBody>
          <a:bodyPr/>
          <a:lstStyle>
            <a:lvl1pPr>
              <a:defRPr sz="1200">
                <a:latin typeface="Calibri"/>
                <a:ea typeface="Calibri"/>
                <a:cs typeface="Calibri"/>
                <a:sym typeface="Calibri"/>
              </a:defRPr>
            </a:lvl1pPr>
          </a:lstStyle>
          <a:p>
            <a:pPr/>
            <a:r>
              <a:t>If your state/district have other important standards that you align your work to, include them here.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9" name="Shape 339"/>
          <p:cNvSpPr/>
          <p:nvPr>
            <p:ph type="sldImg"/>
          </p:nvPr>
        </p:nvSpPr>
        <p:spPr>
          <a:prstGeom prst="rect">
            <a:avLst/>
          </a:prstGeom>
        </p:spPr>
        <p:txBody>
          <a:bodyPr/>
          <a:lstStyle/>
          <a:p>
            <a:pPr/>
          </a:p>
        </p:txBody>
      </p:sp>
      <p:sp>
        <p:nvSpPr>
          <p:cNvPr id="340" name="Shape 340"/>
          <p:cNvSpPr/>
          <p:nvPr>
            <p:ph type="body" sz="quarter" idx="1"/>
          </p:nvPr>
        </p:nvSpPr>
        <p:spPr>
          <a:prstGeom prst="rect">
            <a:avLst/>
          </a:prstGeom>
        </p:spPr>
        <p:txBody>
          <a:bodyPr/>
          <a:lstStyle>
            <a:lvl1pPr>
              <a:defRPr sz="1200">
                <a:latin typeface="Calibri"/>
                <a:ea typeface="Calibri"/>
                <a:cs typeface="Calibri"/>
                <a:sym typeface="Calibri"/>
              </a:defRPr>
            </a:lvl1pPr>
          </a:lstStyle>
          <a:p>
            <a:pPr/>
            <a:r>
              <a:t>If you gave a survey to determine an appropriate intervention, explain how that data was utilized to determine interventions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5" name="Shape 365"/>
          <p:cNvSpPr/>
          <p:nvPr>
            <p:ph type="sldImg"/>
          </p:nvPr>
        </p:nvSpPr>
        <p:spPr>
          <a:prstGeom prst="rect">
            <a:avLst/>
          </a:prstGeom>
        </p:spPr>
        <p:txBody>
          <a:bodyPr/>
          <a:lstStyle/>
          <a:p>
            <a:pPr/>
          </a:p>
        </p:txBody>
      </p:sp>
      <p:sp>
        <p:nvSpPr>
          <p:cNvPr id="366" name="Shape 366"/>
          <p:cNvSpPr/>
          <p:nvPr>
            <p:ph type="body" sz="quarter" idx="1"/>
          </p:nvPr>
        </p:nvSpPr>
        <p:spPr>
          <a:prstGeom prst="rect">
            <a:avLst/>
          </a:prstGeom>
        </p:spPr>
        <p:txBody>
          <a:bodyPr/>
          <a:lstStyle/>
          <a:p>
            <a:pPr>
              <a:defRPr sz="1200">
                <a:latin typeface="Calibri"/>
                <a:ea typeface="Calibri"/>
                <a:cs typeface="Calibri"/>
                <a:sym typeface="Calibri"/>
              </a:defRPr>
            </a:pPr>
            <a:r>
              <a:t>Perception Data (Attitude, Knowledge or Skill): List here the results of your pre-post tests or other perception data. Can duplicate this slide to add slides of more pre-post data pieces that you believe will be beneficial to your presentation. While you may have collected results on several different ASK (Attitudes, Knowledge and Skills) items, it is best not to share every pre-post item as it will make the presentation too long. Instead, select the most appropriate ones that will support your message – and consider sharing ALL your results in another format or a corresponding handout.</a:t>
            </a:r>
          </a:p>
          <a:p>
            <a:pPr>
              <a:defRPr sz="1200">
                <a:latin typeface="Calibri"/>
                <a:ea typeface="Calibri"/>
                <a:cs typeface="Calibri"/>
                <a:sym typeface="Calibri"/>
              </a:defRPr>
            </a:pPr>
          </a:p>
          <a:p>
            <a:pPr>
              <a:defRPr sz="1200">
                <a:latin typeface="Calibri"/>
                <a:ea typeface="Calibri"/>
                <a:cs typeface="Calibri"/>
                <a:sym typeface="Calibri"/>
              </a:defRPr>
            </a:pPr>
            <a:r>
              <a:t>Add Graphic Representation of Perception Data: Presenting the data in a graph form can really make the difference visualizing student gains. </a:t>
            </a:r>
          </a:p>
          <a:p>
            <a:pPr>
              <a:defRPr sz="1200">
                <a:latin typeface="Calibri"/>
                <a:ea typeface="Calibri"/>
                <a:cs typeface="Calibri"/>
                <a:sym typeface="Calibri"/>
              </a:defRPr>
            </a:pPr>
          </a:p>
          <a:p>
            <a:pPr>
              <a:defRPr sz="1200">
                <a:latin typeface="Calibri"/>
                <a:ea typeface="Calibri"/>
                <a:cs typeface="Calibri"/>
                <a:sym typeface="Calibri"/>
              </a:defRPr>
            </a:p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5" name="Shape 375"/>
          <p:cNvSpPr/>
          <p:nvPr>
            <p:ph type="sldImg"/>
          </p:nvPr>
        </p:nvSpPr>
        <p:spPr>
          <a:prstGeom prst="rect">
            <a:avLst/>
          </a:prstGeom>
        </p:spPr>
        <p:txBody>
          <a:bodyPr/>
          <a:lstStyle/>
          <a:p>
            <a:pPr/>
          </a:p>
        </p:txBody>
      </p:sp>
      <p:sp>
        <p:nvSpPr>
          <p:cNvPr id="376" name="Shape 376"/>
          <p:cNvSpPr/>
          <p:nvPr>
            <p:ph type="body" sz="quarter" idx="1"/>
          </p:nvPr>
        </p:nvSpPr>
        <p:spPr>
          <a:prstGeom prst="rect">
            <a:avLst/>
          </a:prstGeom>
        </p:spPr>
        <p:txBody>
          <a:bodyPr/>
          <a:lstStyle/>
          <a:p>
            <a:pPr>
              <a:defRPr sz="1200">
                <a:latin typeface="Calibri"/>
                <a:ea typeface="Calibri"/>
                <a:cs typeface="Calibri"/>
                <a:sym typeface="Calibri"/>
              </a:defRPr>
            </a:pPr>
            <a:r>
              <a:t>Perception Data (Attitude, Knowledge or Skill): List here the results of your pre-post tests or other perception data. Can duplicate this slide to add slides of more pre-post data pieces that you believe will be beneficial to your presentation. While you may have collected results on several different ASK (Attitudes, Knowledge and Skills) items, it is best not to share every pre-post item as it will make the presentation too long. Instead, select the most appropriate ones that will support your message – and consider sharing ALL your results in another format or a corresponding handout.</a:t>
            </a:r>
          </a:p>
          <a:p>
            <a:pPr>
              <a:defRPr sz="1200">
                <a:latin typeface="Calibri"/>
                <a:ea typeface="Calibri"/>
                <a:cs typeface="Calibri"/>
                <a:sym typeface="Calibri"/>
              </a:defRPr>
            </a:pPr>
          </a:p>
          <a:p>
            <a:pPr>
              <a:defRPr sz="1200">
                <a:latin typeface="Calibri"/>
                <a:ea typeface="Calibri"/>
                <a:cs typeface="Calibri"/>
                <a:sym typeface="Calibri"/>
              </a:defRPr>
            </a:pPr>
            <a:r>
              <a:t>Add Graphic Representation of Perception Data: Presenting the data in a graph form can really make the difference visualizing student gains. </a:t>
            </a:r>
          </a:p>
          <a:p>
            <a:pPr>
              <a:defRPr sz="1200">
                <a:latin typeface="Calibri"/>
                <a:ea typeface="Calibri"/>
                <a:cs typeface="Calibri"/>
                <a:sym typeface="Calibri"/>
              </a:defRPr>
            </a:pPr>
          </a:p>
          <a:p>
            <a:pPr>
              <a:defRPr sz="1200">
                <a:latin typeface="Calibri"/>
                <a:ea typeface="Calibri"/>
                <a:cs typeface="Calibri"/>
                <a:sym typeface="Calibri"/>
              </a:defRPr>
            </a:pP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4" name="Google Shape;18;p2"/>
          <p:cNvSpPr/>
          <p:nvPr/>
        </p:nvSpPr>
        <p:spPr>
          <a:xfrm>
            <a:off x="0" y="-1"/>
            <a:ext cx="9144000" cy="6376989"/>
          </a:xfrm>
          <a:prstGeom prst="rect">
            <a:avLst/>
          </a:prstGeom>
          <a:solidFill>
            <a:srgbClr val="FFFFFF"/>
          </a:solidFill>
          <a:ln w="12700">
            <a:miter lim="400000"/>
          </a:ln>
        </p:spPr>
        <p:txBody>
          <a:bodyPr lIns="0" tIns="0" rIns="0" bIns="0" anchor="ctr"/>
          <a:lstStyle/>
          <a:p>
            <a:pPr algn="ctr">
              <a:defRPr sz="1800">
                <a:latin typeface="Calibri"/>
                <a:ea typeface="Calibri"/>
                <a:cs typeface="Calibri"/>
                <a:sym typeface="Calibri"/>
              </a:defRPr>
            </a:pPr>
          </a:p>
        </p:txBody>
      </p:sp>
      <p:sp>
        <p:nvSpPr>
          <p:cNvPr id="15" name="Title Text"/>
          <p:cNvSpPr txBox="1"/>
          <p:nvPr>
            <p:ph type="title"/>
          </p:nvPr>
        </p:nvSpPr>
        <p:spPr>
          <a:xfrm>
            <a:off x="457200" y="1435608"/>
            <a:ext cx="8156448" cy="1325881"/>
          </a:xfrm>
          <a:prstGeom prst="rect">
            <a:avLst/>
          </a:prstGeom>
        </p:spPr>
        <p:txBody>
          <a:bodyPr anchor="b">
            <a:normAutofit fontScale="100000" lnSpcReduction="0"/>
          </a:bodyPr>
          <a:lstStyle/>
          <a:p>
            <a:pPr/>
            <a:r>
              <a:t>Title Text</a:t>
            </a:r>
          </a:p>
        </p:txBody>
      </p:sp>
      <p:sp>
        <p:nvSpPr>
          <p:cNvPr id="16" name="Body Level One…"/>
          <p:cNvSpPr txBox="1"/>
          <p:nvPr>
            <p:ph type="body" sz="quarter" idx="1"/>
          </p:nvPr>
        </p:nvSpPr>
        <p:spPr>
          <a:xfrm>
            <a:off x="457200" y="2819400"/>
            <a:ext cx="8156448" cy="525748"/>
          </a:xfrm>
          <a:prstGeom prst="rect">
            <a:avLst/>
          </a:prstGeom>
        </p:spPr>
        <p:txBody>
          <a:bodyPr>
            <a:normAutofit fontScale="100000" lnSpcReduction="0"/>
          </a:bodyPr>
          <a:lstStyle>
            <a:lvl1pPr marL="381000" indent="-304800">
              <a:buClrTx/>
              <a:buSzTx/>
              <a:buFontTx/>
              <a:buNone/>
              <a:defRPr b="1">
                <a:solidFill>
                  <a:srgbClr val="17365D"/>
                </a:solidFill>
              </a:defRPr>
            </a:lvl1pPr>
            <a:lvl2pPr marL="381000" indent="152400">
              <a:buClrTx/>
              <a:buSzTx/>
              <a:buFontTx/>
              <a:buNone/>
              <a:defRPr b="1">
                <a:solidFill>
                  <a:srgbClr val="17365D"/>
                </a:solidFill>
              </a:defRPr>
            </a:lvl2pPr>
            <a:lvl3pPr marL="381000" indent="609600">
              <a:buClrTx/>
              <a:buSzTx/>
              <a:buFontTx/>
              <a:buNone/>
              <a:defRPr b="1">
                <a:solidFill>
                  <a:srgbClr val="17365D"/>
                </a:solidFill>
              </a:defRPr>
            </a:lvl3pPr>
            <a:lvl4pPr marL="381000" indent="1066800">
              <a:buClrTx/>
              <a:buSzTx/>
              <a:buFontTx/>
              <a:buNone/>
              <a:defRPr b="1">
                <a:solidFill>
                  <a:srgbClr val="17365D"/>
                </a:solidFill>
              </a:defRPr>
            </a:lvl4pPr>
            <a:lvl5pPr marL="381000" indent="1524000">
              <a:buClrTx/>
              <a:buSzTx/>
              <a:buFontTx/>
              <a:buNone/>
              <a:defRPr b="1">
                <a:solidFill>
                  <a:srgbClr val="17365D"/>
                </a:solidFill>
              </a:defRPr>
            </a:lvl5pPr>
          </a:lstStyle>
          <a:p>
            <a:pPr/>
            <a:r>
              <a:t>Body Level One</a:t>
            </a:r>
          </a:p>
          <a:p>
            <a:pPr lvl="1"/>
            <a:r>
              <a:t>Body Level Two</a:t>
            </a:r>
          </a:p>
          <a:p>
            <a:pPr lvl="2"/>
            <a:r>
              <a:t>Body Level Three</a:t>
            </a:r>
          </a:p>
          <a:p>
            <a:pPr lvl="3"/>
            <a:r>
              <a:t>Body Level Four</a:t>
            </a:r>
          </a:p>
          <a:p>
            <a:pPr lvl="4"/>
            <a:r>
              <a:t>Body Level Five</a:t>
            </a:r>
          </a:p>
        </p:txBody>
      </p:sp>
      <p:sp>
        <p:nvSpPr>
          <p:cNvPr id="17" name="Google Shape;21;p2"/>
          <p:cNvSpPr txBox="1"/>
          <p:nvPr>
            <p:ph type="body" sz="quarter" idx="13"/>
          </p:nvPr>
        </p:nvSpPr>
        <p:spPr>
          <a:xfrm>
            <a:off x="6324600" y="6384923"/>
            <a:ext cx="2819400" cy="402337"/>
          </a:xfrm>
          <a:prstGeom prst="rect">
            <a:avLst/>
          </a:prstGeom>
        </p:spPr>
        <p:txBody>
          <a:bodyPr>
            <a:normAutofit fontScale="100000" lnSpcReduction="0"/>
          </a:bodyPr>
          <a:lstStyle/>
          <a:p>
            <a:pPr marL="228600" indent="0" algn="ctr">
              <a:buClrTx/>
              <a:buSzTx/>
              <a:buFontTx/>
              <a:buNone/>
              <a:defRPr sz="2000">
                <a:solidFill>
                  <a:srgbClr val="FFFFFF"/>
                </a:solidFill>
              </a:defRPr>
            </a:pPr>
          </a:p>
        </p:txBody>
      </p:sp>
      <p:sp>
        <p:nvSpPr>
          <p:cNvPr id="18" name="Google Shape;23;p2"/>
          <p:cNvSpPr txBox="1"/>
          <p:nvPr>
            <p:ph type="body" sz="quarter" idx="14"/>
          </p:nvPr>
        </p:nvSpPr>
        <p:spPr>
          <a:xfrm>
            <a:off x="457198" y="4363811"/>
            <a:ext cx="4994731" cy="1862137"/>
          </a:xfrm>
          <a:prstGeom prst="rect">
            <a:avLst/>
          </a:prstGeom>
        </p:spPr>
        <p:txBody>
          <a:bodyPr>
            <a:normAutofit fontScale="100000" lnSpcReduction="0"/>
          </a:bodyPr>
          <a:lstStyle/>
          <a:p>
            <a:pPr marL="228600" indent="0">
              <a:buClrTx/>
              <a:buSzTx/>
              <a:buFontTx/>
              <a:buNone/>
              <a:defRPr b="1">
                <a:solidFill>
                  <a:srgbClr val="17365D"/>
                </a:solidFill>
              </a:defRPr>
            </a:pPr>
          </a:p>
        </p:txBody>
      </p:sp>
      <p:sp>
        <p:nvSpPr>
          <p:cNvPr id="19" name="Google Shape;24;p2"/>
          <p:cNvSpPr txBox="1"/>
          <p:nvPr>
            <p:ph type="body" sz="quarter" idx="15"/>
          </p:nvPr>
        </p:nvSpPr>
        <p:spPr>
          <a:xfrm>
            <a:off x="5729159" y="4364492"/>
            <a:ext cx="2884489" cy="1862137"/>
          </a:xfrm>
          <a:prstGeom prst="rect">
            <a:avLst/>
          </a:prstGeom>
        </p:spPr>
        <p:txBody>
          <a:bodyPr>
            <a:normAutofit fontScale="100000" lnSpcReduction="0"/>
          </a:bodyPr>
          <a:lstStyle/>
          <a:p>
            <a:pPr marL="228600" indent="0" algn="ctr">
              <a:buClrTx/>
              <a:buSzTx/>
              <a:buFontTx/>
              <a:buNone/>
              <a:defRPr b="1">
                <a:solidFill>
                  <a:srgbClr val="17365D"/>
                </a:solidFill>
              </a:defRPr>
            </a:pPr>
          </a:p>
        </p:txBody>
      </p:sp>
      <p:sp>
        <p:nvSpPr>
          <p:cNvPr id="20" name="Slide Number"/>
          <p:cNvSpPr txBox="1"/>
          <p:nvPr>
            <p:ph type="sldNum" sz="quarter" idx="2"/>
          </p:nvPr>
        </p:nvSpPr>
        <p:spPr>
          <a:xfrm>
            <a:off x="5486400" y="6164599"/>
            <a:ext cx="2133600" cy="3835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BJECT">
    <p:spTree>
      <p:nvGrpSpPr>
        <p:cNvPr id="1" name=""/>
        <p:cNvGrpSpPr/>
        <p:nvPr/>
      </p:nvGrpSpPr>
      <p:grpSpPr>
        <a:xfrm>
          <a:off x="0" y="0"/>
          <a:ext cx="0" cy="0"/>
          <a:chOff x="0" y="0"/>
          <a:chExt cx="0" cy="0"/>
        </a:xfrm>
      </p:grpSpPr>
      <p:pic>
        <p:nvPicPr>
          <p:cNvPr id="99" name="Google Shape;61;p10" descr="Google Shape;61;p10"/>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100" name="Title Text"/>
          <p:cNvSpPr txBox="1"/>
          <p:nvPr>
            <p:ph type="title"/>
          </p:nvPr>
        </p:nvSpPr>
        <p:spPr>
          <a:xfrm>
            <a:off x="0" y="0"/>
            <a:ext cx="7239000" cy="1079500"/>
          </a:xfrm>
          <a:prstGeom prst="rect">
            <a:avLst/>
          </a:prstGeom>
        </p:spPr>
        <p:txBody>
          <a:bodyPr>
            <a:normAutofit fontScale="100000" lnSpcReduction="0"/>
          </a:bodyPr>
          <a:lstStyle/>
          <a:p>
            <a:pPr/>
            <a:r>
              <a:t>Title Text</a:t>
            </a:r>
          </a:p>
        </p:txBody>
      </p:sp>
      <p:sp>
        <p:nvSpPr>
          <p:cNvPr id="101" name="Body Level One…"/>
          <p:cNvSpPr txBox="1"/>
          <p:nvPr>
            <p:ph type="body" idx="1"/>
          </p:nvPr>
        </p:nvSpPr>
        <p:spPr>
          <a:xfrm>
            <a:off x="593725" y="1600200"/>
            <a:ext cx="7956550" cy="4389438"/>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0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Slide">
    <p:spTree>
      <p:nvGrpSpPr>
        <p:cNvPr id="1" name=""/>
        <p:cNvGrpSpPr/>
        <p:nvPr/>
      </p:nvGrpSpPr>
      <p:grpSpPr>
        <a:xfrm>
          <a:off x="0" y="0"/>
          <a:ext cx="0" cy="0"/>
          <a:chOff x="0" y="0"/>
          <a:chExt cx="0" cy="0"/>
        </a:xfrm>
      </p:grpSpPr>
      <p:pic>
        <p:nvPicPr>
          <p:cNvPr id="109" name="Google Shape;61;p10" descr="Google Shape;61;p10"/>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110" name="Google Shape;68;p12"/>
          <p:cNvSpPr/>
          <p:nvPr/>
        </p:nvSpPr>
        <p:spPr>
          <a:xfrm>
            <a:off x="0" y="-1"/>
            <a:ext cx="9144000" cy="6376989"/>
          </a:xfrm>
          <a:prstGeom prst="rect">
            <a:avLst/>
          </a:prstGeom>
          <a:solidFill>
            <a:srgbClr val="FFFFFF"/>
          </a:solidFill>
          <a:ln w="12700">
            <a:miter lim="400000"/>
          </a:ln>
        </p:spPr>
        <p:txBody>
          <a:bodyPr lIns="0" tIns="0" rIns="0" bIns="0" anchor="ctr"/>
          <a:lstStyle/>
          <a:p>
            <a:pPr algn="ctr">
              <a:defRPr sz="1800">
                <a:latin typeface="Calibri"/>
                <a:ea typeface="Calibri"/>
                <a:cs typeface="Calibri"/>
                <a:sym typeface="Calibri"/>
              </a:defRPr>
            </a:pPr>
          </a:p>
        </p:txBody>
      </p:sp>
      <p:pic>
        <p:nvPicPr>
          <p:cNvPr id="111" name="Google Shape;69;p12" descr="Google Shape;69;p12"/>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112" name="Title Text"/>
          <p:cNvSpPr txBox="1"/>
          <p:nvPr>
            <p:ph type="title"/>
          </p:nvPr>
        </p:nvSpPr>
        <p:spPr>
          <a:xfrm>
            <a:off x="457200" y="1435608"/>
            <a:ext cx="8156448" cy="1325881"/>
          </a:xfrm>
          <a:prstGeom prst="rect">
            <a:avLst/>
          </a:prstGeom>
        </p:spPr>
        <p:txBody>
          <a:bodyPr anchor="b">
            <a:normAutofit fontScale="100000" lnSpcReduction="0"/>
          </a:bodyPr>
          <a:lstStyle/>
          <a:p>
            <a:pPr/>
            <a:r>
              <a:t>Title Text</a:t>
            </a:r>
          </a:p>
        </p:txBody>
      </p:sp>
      <p:sp>
        <p:nvSpPr>
          <p:cNvPr id="113" name="Body Level One…"/>
          <p:cNvSpPr txBox="1"/>
          <p:nvPr>
            <p:ph type="body" sz="quarter" idx="1"/>
          </p:nvPr>
        </p:nvSpPr>
        <p:spPr>
          <a:xfrm>
            <a:off x="457200" y="2819400"/>
            <a:ext cx="8156448" cy="525748"/>
          </a:xfrm>
          <a:prstGeom prst="rect">
            <a:avLst/>
          </a:prstGeom>
        </p:spPr>
        <p:txBody>
          <a:bodyPr>
            <a:normAutofit fontScale="100000" lnSpcReduction="0"/>
          </a:bodyPr>
          <a:lstStyle>
            <a:lvl1pPr marL="381000" indent="-304800">
              <a:buClrTx/>
              <a:buSzTx/>
              <a:buFontTx/>
              <a:buNone/>
              <a:defRPr b="1">
                <a:solidFill>
                  <a:srgbClr val="17365D"/>
                </a:solidFill>
              </a:defRPr>
            </a:lvl1pPr>
            <a:lvl2pPr marL="381000" indent="152400">
              <a:buClrTx/>
              <a:buSzTx/>
              <a:buFontTx/>
              <a:buNone/>
              <a:defRPr b="1">
                <a:solidFill>
                  <a:srgbClr val="17365D"/>
                </a:solidFill>
              </a:defRPr>
            </a:lvl2pPr>
            <a:lvl3pPr marL="381000" indent="609600">
              <a:buClrTx/>
              <a:buSzTx/>
              <a:buFontTx/>
              <a:buNone/>
              <a:defRPr b="1">
                <a:solidFill>
                  <a:srgbClr val="17365D"/>
                </a:solidFill>
              </a:defRPr>
            </a:lvl3pPr>
            <a:lvl4pPr marL="381000" indent="1066800">
              <a:buClrTx/>
              <a:buSzTx/>
              <a:buFontTx/>
              <a:buNone/>
              <a:defRPr b="1">
                <a:solidFill>
                  <a:srgbClr val="17365D"/>
                </a:solidFill>
              </a:defRPr>
            </a:lvl4pPr>
            <a:lvl5pPr marL="381000" indent="1524000">
              <a:buClrTx/>
              <a:buSzTx/>
              <a:buFontTx/>
              <a:buNone/>
              <a:defRPr b="1">
                <a:solidFill>
                  <a:srgbClr val="17365D"/>
                </a:solidFill>
              </a:defRPr>
            </a:lvl5pPr>
          </a:lstStyle>
          <a:p>
            <a:pPr/>
            <a:r>
              <a:t>Body Level One</a:t>
            </a:r>
          </a:p>
          <a:p>
            <a:pPr lvl="1"/>
            <a:r>
              <a:t>Body Level Two</a:t>
            </a:r>
          </a:p>
          <a:p>
            <a:pPr lvl="2"/>
            <a:r>
              <a:t>Body Level Three</a:t>
            </a:r>
          </a:p>
          <a:p>
            <a:pPr lvl="3"/>
            <a:r>
              <a:t>Body Level Four</a:t>
            </a:r>
          </a:p>
          <a:p>
            <a:pPr lvl="4"/>
            <a:r>
              <a:t>Body Level Five</a:t>
            </a:r>
          </a:p>
        </p:txBody>
      </p:sp>
      <p:sp>
        <p:nvSpPr>
          <p:cNvPr id="114" name="Google Shape;72;p12"/>
          <p:cNvSpPr txBox="1"/>
          <p:nvPr>
            <p:ph type="body" sz="quarter" idx="13"/>
          </p:nvPr>
        </p:nvSpPr>
        <p:spPr>
          <a:xfrm>
            <a:off x="6324600" y="6384923"/>
            <a:ext cx="2819400" cy="402337"/>
          </a:xfrm>
          <a:prstGeom prst="rect">
            <a:avLst/>
          </a:prstGeom>
        </p:spPr>
        <p:txBody>
          <a:bodyPr>
            <a:normAutofit fontScale="100000" lnSpcReduction="0"/>
          </a:bodyPr>
          <a:lstStyle/>
          <a:p>
            <a:pPr marL="228600" indent="0" algn="ctr">
              <a:buClrTx/>
              <a:buSzTx/>
              <a:buFontTx/>
              <a:buNone/>
              <a:defRPr sz="2000">
                <a:solidFill>
                  <a:srgbClr val="FFFFFF"/>
                </a:solidFill>
              </a:defRPr>
            </a:pPr>
          </a:p>
        </p:txBody>
      </p:sp>
      <p:sp>
        <p:nvSpPr>
          <p:cNvPr id="115" name="Google Shape;74;p12"/>
          <p:cNvSpPr txBox="1"/>
          <p:nvPr>
            <p:ph type="body" sz="quarter" idx="14"/>
          </p:nvPr>
        </p:nvSpPr>
        <p:spPr>
          <a:xfrm>
            <a:off x="457198" y="4363811"/>
            <a:ext cx="4994731" cy="1862137"/>
          </a:xfrm>
          <a:prstGeom prst="rect">
            <a:avLst/>
          </a:prstGeom>
        </p:spPr>
        <p:txBody>
          <a:bodyPr>
            <a:normAutofit fontScale="100000" lnSpcReduction="0"/>
          </a:bodyPr>
          <a:lstStyle/>
          <a:p>
            <a:pPr marL="228600" indent="0">
              <a:buClrTx/>
              <a:buSzTx/>
              <a:buFontTx/>
              <a:buNone/>
              <a:defRPr b="1">
                <a:solidFill>
                  <a:srgbClr val="17365D"/>
                </a:solidFill>
              </a:defRPr>
            </a:pPr>
          </a:p>
        </p:txBody>
      </p:sp>
      <p:sp>
        <p:nvSpPr>
          <p:cNvPr id="116" name="Google Shape;75;p12"/>
          <p:cNvSpPr txBox="1"/>
          <p:nvPr>
            <p:ph type="body" sz="quarter" idx="15"/>
          </p:nvPr>
        </p:nvSpPr>
        <p:spPr>
          <a:xfrm>
            <a:off x="5729159" y="4364492"/>
            <a:ext cx="2884489" cy="1862137"/>
          </a:xfrm>
          <a:prstGeom prst="rect">
            <a:avLst/>
          </a:prstGeom>
        </p:spPr>
        <p:txBody>
          <a:bodyPr>
            <a:normAutofit fontScale="100000" lnSpcReduction="0"/>
          </a:bodyPr>
          <a:lstStyle/>
          <a:p>
            <a:pPr marL="228600" indent="0" algn="ctr">
              <a:buClrTx/>
              <a:buSzTx/>
              <a:buFontTx/>
              <a:buNone/>
              <a:defRPr b="1">
                <a:solidFill>
                  <a:srgbClr val="17365D"/>
                </a:solidFill>
              </a:defRPr>
            </a:pPr>
          </a:p>
        </p:txBody>
      </p:sp>
      <p:sp>
        <p:nvSpPr>
          <p:cNvPr id="117" name="Slide Number"/>
          <p:cNvSpPr txBox="1"/>
          <p:nvPr>
            <p:ph type="sldNum" sz="quarter" idx="2"/>
          </p:nvPr>
        </p:nvSpPr>
        <p:spPr>
          <a:xfrm>
            <a:off x="5486400" y="6164599"/>
            <a:ext cx="2133600" cy="3835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_OBJECTS">
    <p:spTree>
      <p:nvGrpSpPr>
        <p:cNvPr id="1" name=""/>
        <p:cNvGrpSpPr/>
        <p:nvPr/>
      </p:nvGrpSpPr>
      <p:grpSpPr>
        <a:xfrm>
          <a:off x="0" y="0"/>
          <a:ext cx="0" cy="0"/>
          <a:chOff x="0" y="0"/>
          <a:chExt cx="0" cy="0"/>
        </a:xfrm>
      </p:grpSpPr>
      <p:pic>
        <p:nvPicPr>
          <p:cNvPr id="124" name="Google Shape;61;p10" descr="Google Shape;61;p10"/>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125" name="Title Text"/>
          <p:cNvSpPr txBox="1"/>
          <p:nvPr>
            <p:ph type="title"/>
          </p:nvPr>
        </p:nvSpPr>
        <p:spPr>
          <a:xfrm>
            <a:off x="0" y="0"/>
            <a:ext cx="7239000" cy="1079500"/>
          </a:xfrm>
          <a:prstGeom prst="rect">
            <a:avLst/>
          </a:prstGeom>
        </p:spPr>
        <p:txBody>
          <a:bodyPr>
            <a:normAutofit fontScale="100000" lnSpcReduction="0"/>
          </a:bodyPr>
          <a:lstStyle/>
          <a:p>
            <a:pPr/>
            <a:r>
              <a:t>Title Text</a:t>
            </a:r>
          </a:p>
        </p:txBody>
      </p:sp>
      <p:sp>
        <p:nvSpPr>
          <p:cNvPr id="126" name="Body Level One…"/>
          <p:cNvSpPr txBox="1"/>
          <p:nvPr>
            <p:ph type="body" sz="half" idx="1"/>
          </p:nvPr>
        </p:nvSpPr>
        <p:spPr>
          <a:xfrm>
            <a:off x="457200" y="1600200"/>
            <a:ext cx="4038599" cy="4525963"/>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27" name="Google Shape;79;p13"/>
          <p:cNvSpPr txBox="1"/>
          <p:nvPr>
            <p:ph type="body" sz="half" idx="13"/>
          </p:nvPr>
        </p:nvSpPr>
        <p:spPr>
          <a:xfrm>
            <a:off x="4648199" y="1600200"/>
            <a:ext cx="4038600" cy="4525963"/>
          </a:xfrm>
          <a:prstGeom prst="rect">
            <a:avLst/>
          </a:prstGeom>
        </p:spPr>
        <p:txBody>
          <a:bodyPr>
            <a:normAutofit fontScale="100000" lnSpcReduction="0"/>
          </a:bodyPr>
          <a:lstStyle/>
          <a:p>
            <a:pP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ustom Layout">
    <p:spTree>
      <p:nvGrpSpPr>
        <p:cNvPr id="1" name=""/>
        <p:cNvGrpSpPr/>
        <p:nvPr/>
      </p:nvGrpSpPr>
      <p:grpSpPr>
        <a:xfrm>
          <a:off x="0" y="0"/>
          <a:ext cx="0" cy="0"/>
          <a:chOff x="0" y="0"/>
          <a:chExt cx="0" cy="0"/>
        </a:xfrm>
      </p:grpSpPr>
      <p:pic>
        <p:nvPicPr>
          <p:cNvPr id="135" name="Google Shape;61;p10" descr="Google Shape;61;p10"/>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136" name="Google Shape;83;p14"/>
          <p:cNvSpPr txBox="1"/>
          <p:nvPr/>
        </p:nvSpPr>
        <p:spPr>
          <a:xfrm>
            <a:off x="-1" y="2416567"/>
            <a:ext cx="9139240" cy="6883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lvl1pPr algn="ctr">
              <a:defRPr sz="4000">
                <a:solidFill>
                  <a:srgbClr val="17375E"/>
                </a:solidFill>
                <a:latin typeface="Calibri"/>
                <a:ea typeface="Calibri"/>
                <a:cs typeface="Calibri"/>
                <a:sym typeface="Calibri"/>
              </a:defRPr>
            </a:lvl1pPr>
          </a:lstStyle>
          <a:p>
            <a:pPr/>
            <a:r>
              <a:t>THANK YOU TO</a:t>
            </a:r>
          </a:p>
        </p:txBody>
      </p:sp>
      <p:sp>
        <p:nvSpPr>
          <p:cNvPr id="137" name="Body Level One…"/>
          <p:cNvSpPr txBox="1"/>
          <p:nvPr>
            <p:ph type="body" sz="quarter" idx="1"/>
          </p:nvPr>
        </p:nvSpPr>
        <p:spPr>
          <a:xfrm>
            <a:off x="1699336" y="3138405"/>
            <a:ext cx="5741971" cy="814445"/>
          </a:xfrm>
          <a:prstGeom prst="rect">
            <a:avLst/>
          </a:prstGeom>
        </p:spPr>
        <p:txBody>
          <a:bodyPr>
            <a:normAutofit fontScale="100000" lnSpcReduction="0"/>
          </a:bodyPr>
          <a:lstStyle>
            <a:lvl1pPr marL="228600" indent="0" algn="ctr">
              <a:buClrTx/>
              <a:buSzTx/>
              <a:buFontTx/>
              <a:buNone/>
              <a:defRPr sz="4000">
                <a:solidFill>
                  <a:srgbClr val="17375E"/>
                </a:solidFill>
              </a:defRPr>
            </a:lvl1pPr>
            <a:lvl2pPr marL="1168400" indent="-635000" algn="ctr">
              <a:buClrTx/>
              <a:buSzPts val="4000"/>
              <a:buFontTx/>
              <a:defRPr sz="4000">
                <a:solidFill>
                  <a:srgbClr val="17375E"/>
                </a:solidFill>
              </a:defRPr>
            </a:lvl2pPr>
            <a:lvl3pPr marL="1625600" indent="-635000" algn="ctr">
              <a:buClrTx/>
              <a:buSzPts val="4000"/>
              <a:buFontTx/>
              <a:defRPr sz="4000">
                <a:solidFill>
                  <a:srgbClr val="17375E"/>
                </a:solidFill>
              </a:defRPr>
            </a:lvl3pPr>
            <a:lvl4pPr marL="2082800" indent="-635000" algn="ctr">
              <a:buClrTx/>
              <a:buSzPts val="4000"/>
              <a:buFontTx/>
              <a:defRPr sz="4000">
                <a:solidFill>
                  <a:srgbClr val="17375E"/>
                </a:solidFill>
              </a:defRPr>
            </a:lvl4pPr>
            <a:lvl5pPr marL="2540000" indent="-635000" algn="ctr">
              <a:buClrTx/>
              <a:buSzPts val="4000"/>
              <a:buFontTx/>
              <a:defRPr sz="4000">
                <a:solidFill>
                  <a:srgbClr val="17375E"/>
                </a:solidFill>
              </a:defRPr>
            </a:lvl5pPr>
          </a:lstStyle>
          <a:p>
            <a:pPr/>
            <a:r>
              <a:t>Body Level One</a:t>
            </a:r>
          </a:p>
          <a:p>
            <a:pPr lvl="1"/>
            <a:r>
              <a:t>Body Level Two</a:t>
            </a:r>
          </a:p>
          <a:p>
            <a:pPr lvl="2"/>
            <a:r>
              <a:t>Body Level Three</a:t>
            </a:r>
          </a:p>
          <a:p>
            <a:pPr lvl="3"/>
            <a:r>
              <a:t>Body Level Four</a:t>
            </a:r>
          </a:p>
          <a:p>
            <a:pPr lvl="4"/>
            <a:r>
              <a:t>Body Level Five</a:t>
            </a:r>
          </a:p>
        </p:txBody>
      </p:sp>
      <p:sp>
        <p:nvSpPr>
          <p:cNvPr id="138" name="Google Shape;85;p14"/>
          <p:cNvSpPr txBox="1"/>
          <p:nvPr/>
        </p:nvSpPr>
        <p:spPr>
          <a:xfrm>
            <a:off x="-1" y="3899184"/>
            <a:ext cx="9139240" cy="6883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lvl1pPr algn="ctr">
              <a:defRPr sz="4000">
                <a:solidFill>
                  <a:srgbClr val="17375E"/>
                </a:solidFill>
                <a:latin typeface="Calibri"/>
                <a:ea typeface="Calibri"/>
                <a:cs typeface="Calibri"/>
                <a:sym typeface="Calibri"/>
              </a:defRPr>
            </a:lvl1pPr>
          </a:lstStyle>
          <a:p>
            <a:pPr/>
            <a:r>
              <a:t>STAFF AND ADMINISTRATION!</a:t>
            </a:r>
          </a:p>
        </p:txBody>
      </p:sp>
      <p:sp>
        <p:nvSpPr>
          <p:cNvPr id="139" name="Slide Number"/>
          <p:cNvSpPr txBox="1"/>
          <p:nvPr>
            <p:ph type="sldNum" sz="quarter" idx="2"/>
          </p:nvPr>
        </p:nvSpPr>
        <p:spPr>
          <a:xfrm>
            <a:off x="5486400" y="6164599"/>
            <a:ext cx="2133600" cy="3835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ONLY">
    <p:spTree>
      <p:nvGrpSpPr>
        <p:cNvPr id="1" name=""/>
        <p:cNvGrpSpPr/>
        <p:nvPr/>
      </p:nvGrpSpPr>
      <p:grpSpPr>
        <a:xfrm>
          <a:off x="0" y="0"/>
          <a:ext cx="0" cy="0"/>
          <a:chOff x="0" y="0"/>
          <a:chExt cx="0" cy="0"/>
        </a:xfrm>
      </p:grpSpPr>
      <p:pic>
        <p:nvPicPr>
          <p:cNvPr id="146" name="Google Shape;61;p10" descr="Google Shape;61;p10"/>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147" name="Title Text"/>
          <p:cNvSpPr txBox="1"/>
          <p:nvPr>
            <p:ph type="title"/>
          </p:nvPr>
        </p:nvSpPr>
        <p:spPr>
          <a:xfrm>
            <a:off x="0" y="0"/>
            <a:ext cx="7239000" cy="1079500"/>
          </a:xfrm>
          <a:prstGeom prst="rect">
            <a:avLst/>
          </a:prstGeom>
        </p:spPr>
        <p:txBody>
          <a:bodyPr>
            <a:normAutofit fontScale="100000" lnSpcReduction="0"/>
          </a:bodyPr>
          <a:lstStyle/>
          <a:p>
            <a:pPr/>
            <a:r>
              <a:t>Title Text</a:t>
            </a:r>
          </a:p>
        </p:txBody>
      </p:sp>
      <p:sp>
        <p:nvSpPr>
          <p:cNvPr id="14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Blank">
    <p:spTree>
      <p:nvGrpSpPr>
        <p:cNvPr id="1" name=""/>
        <p:cNvGrpSpPr/>
        <p:nvPr/>
      </p:nvGrpSpPr>
      <p:grpSpPr>
        <a:xfrm>
          <a:off x="0" y="0"/>
          <a:ext cx="0" cy="0"/>
          <a:chOff x="0" y="0"/>
          <a:chExt cx="0" cy="0"/>
        </a:xfrm>
      </p:grpSpPr>
      <p:pic>
        <p:nvPicPr>
          <p:cNvPr id="155" name="Google Shape;61;p10" descr="Google Shape;61;p10"/>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156" name="Google Shape;91;p16"/>
          <p:cNvSpPr/>
          <p:nvPr/>
        </p:nvSpPr>
        <p:spPr>
          <a:xfrm>
            <a:off x="0" y="990599"/>
            <a:ext cx="9144000" cy="5386389"/>
          </a:xfrm>
          <a:prstGeom prst="rect">
            <a:avLst/>
          </a:prstGeom>
          <a:solidFill>
            <a:srgbClr val="D8D8D8"/>
          </a:solidFill>
          <a:ln w="12700">
            <a:miter lim="400000"/>
          </a:ln>
        </p:spPr>
        <p:txBody>
          <a:bodyPr lIns="0" tIns="0" rIns="0" bIns="0" anchor="ctr"/>
          <a:lstStyle/>
          <a:p>
            <a:pPr algn="ctr">
              <a:defRPr sz="1800">
                <a:solidFill>
                  <a:srgbClr val="FFFFFF"/>
                </a:solidFill>
                <a:latin typeface="Calibri"/>
                <a:ea typeface="Calibri"/>
                <a:cs typeface="Calibri"/>
                <a:sym typeface="Calibri"/>
              </a:defRPr>
            </a:pPr>
          </a:p>
        </p:txBody>
      </p:sp>
      <p:sp>
        <p:nvSpPr>
          <p:cNvPr id="157" name="Title Text"/>
          <p:cNvSpPr txBox="1"/>
          <p:nvPr>
            <p:ph type="title"/>
          </p:nvPr>
        </p:nvSpPr>
        <p:spPr>
          <a:xfrm>
            <a:off x="0" y="2670048"/>
            <a:ext cx="9144000" cy="704089"/>
          </a:xfrm>
          <a:prstGeom prst="rect">
            <a:avLst/>
          </a:prstGeom>
        </p:spPr>
        <p:txBody>
          <a:bodyPr>
            <a:normAutofit fontScale="100000" lnSpcReduction="0"/>
          </a:bodyPr>
          <a:lstStyle>
            <a:lvl1pPr algn="ctr"/>
          </a:lstStyle>
          <a:p>
            <a:pPr/>
            <a:r>
              <a:t>Title Text</a:t>
            </a:r>
          </a:p>
        </p:txBody>
      </p:sp>
      <p:sp>
        <p:nvSpPr>
          <p:cNvPr id="158" name="Slide Number"/>
          <p:cNvSpPr txBox="1"/>
          <p:nvPr>
            <p:ph type="sldNum" sz="quarter" idx="2"/>
          </p:nvPr>
        </p:nvSpPr>
        <p:spPr>
          <a:xfrm>
            <a:off x="5486400" y="6164599"/>
            <a:ext cx="2133600" cy="3835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itle Slide">
    <p:spTree>
      <p:nvGrpSpPr>
        <p:cNvPr id="1" name=""/>
        <p:cNvGrpSpPr/>
        <p:nvPr/>
      </p:nvGrpSpPr>
      <p:grpSpPr>
        <a:xfrm>
          <a:off x="0" y="0"/>
          <a:ext cx="0" cy="0"/>
          <a:chOff x="0" y="0"/>
          <a:chExt cx="0" cy="0"/>
        </a:xfrm>
      </p:grpSpPr>
      <p:pic>
        <p:nvPicPr>
          <p:cNvPr id="165" name="Google Shape;61;p10" descr="Google Shape;61;p10"/>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16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pic>
        <p:nvPicPr>
          <p:cNvPr id="173" name="Google Shape;61;p10" descr="Google Shape;61;p10"/>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17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WO_OBJECTS">
    <p:spTree>
      <p:nvGrpSpPr>
        <p:cNvPr id="1" name=""/>
        <p:cNvGrpSpPr/>
        <p:nvPr/>
      </p:nvGrpSpPr>
      <p:grpSpPr>
        <a:xfrm>
          <a:off x="0" y="0"/>
          <a:ext cx="0" cy="0"/>
          <a:chOff x="0" y="0"/>
          <a:chExt cx="0" cy="0"/>
        </a:xfrm>
      </p:grpSpPr>
      <p:sp>
        <p:nvSpPr>
          <p:cNvPr id="181" name="Google Shape;100;p19"/>
          <p:cNvSpPr/>
          <p:nvPr/>
        </p:nvSpPr>
        <p:spPr>
          <a:xfrm>
            <a:off x="-1" y="-1"/>
            <a:ext cx="9139202" cy="1077902"/>
          </a:xfrm>
          <a:prstGeom prst="rect">
            <a:avLst/>
          </a:prstGeom>
          <a:solidFill>
            <a:schemeClr val="accent3"/>
          </a:solidFill>
          <a:ln w="12700">
            <a:miter lim="400000"/>
          </a:ln>
        </p:spPr>
        <p:txBody>
          <a:bodyPr lIns="0" tIns="0" rIns="0" bIns="0"/>
          <a:lstStyle/>
          <a:p>
            <a:pPr algn="ctr">
              <a:defRPr sz="1800">
                <a:solidFill>
                  <a:srgbClr val="FFFFFF"/>
                </a:solidFill>
                <a:latin typeface="Calibri"/>
                <a:ea typeface="Calibri"/>
                <a:cs typeface="Calibri"/>
                <a:sym typeface="Calibri"/>
              </a:defRPr>
            </a:pPr>
          </a:p>
        </p:txBody>
      </p:sp>
      <p:sp>
        <p:nvSpPr>
          <p:cNvPr id="182" name="Google Shape;101;p19"/>
          <p:cNvSpPr/>
          <p:nvPr/>
        </p:nvSpPr>
        <p:spPr>
          <a:xfrm>
            <a:off x="-1" y="6384925"/>
            <a:ext cx="6238802" cy="401700"/>
          </a:xfrm>
          <a:prstGeom prst="rect">
            <a:avLst/>
          </a:prstGeom>
          <a:solidFill>
            <a:srgbClr val="17365D"/>
          </a:solidFill>
          <a:ln w="12700">
            <a:miter lim="400000"/>
          </a:ln>
        </p:spPr>
        <p:txBody>
          <a:bodyPr lIns="0" tIns="0" rIns="0" bIns="0"/>
          <a:lstStyle/>
          <a:p>
            <a:pPr>
              <a:defRPr sz="1200">
                <a:solidFill>
                  <a:srgbClr val="FFFFFF"/>
                </a:solidFill>
                <a:latin typeface="Calibri"/>
                <a:ea typeface="Calibri"/>
                <a:cs typeface="Calibri"/>
                <a:sym typeface="Calibri"/>
              </a:defRPr>
            </a:pPr>
          </a:p>
        </p:txBody>
      </p:sp>
      <p:sp>
        <p:nvSpPr>
          <p:cNvPr id="183" name="Google Shape;102;p19"/>
          <p:cNvSpPr/>
          <p:nvPr/>
        </p:nvSpPr>
        <p:spPr>
          <a:xfrm>
            <a:off x="6324600" y="6386512"/>
            <a:ext cx="2819400" cy="399901"/>
          </a:xfrm>
          <a:prstGeom prst="rect">
            <a:avLst/>
          </a:prstGeom>
          <a:solidFill>
            <a:srgbClr val="FF6600"/>
          </a:solidFill>
          <a:ln w="12700">
            <a:miter lim="400000"/>
          </a:ln>
        </p:spPr>
        <p:txBody>
          <a:bodyPr lIns="0" tIns="0" rIns="0" bIns="0"/>
          <a:lstStyle/>
          <a:p>
            <a:pPr algn="ctr">
              <a:defRPr sz="1200">
                <a:solidFill>
                  <a:srgbClr val="FFFFFF"/>
                </a:solidFill>
                <a:latin typeface="Calibri"/>
                <a:ea typeface="Calibri"/>
                <a:cs typeface="Calibri"/>
                <a:sym typeface="Calibri"/>
              </a:defRPr>
            </a:pPr>
          </a:p>
        </p:txBody>
      </p:sp>
      <p:pic>
        <p:nvPicPr>
          <p:cNvPr id="184" name="Google Shape;107;p19" descr="Google Shape;107;p19"/>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185" name="Title Text"/>
          <p:cNvSpPr txBox="1"/>
          <p:nvPr>
            <p:ph type="title"/>
          </p:nvPr>
        </p:nvSpPr>
        <p:spPr>
          <a:xfrm>
            <a:off x="0" y="0"/>
            <a:ext cx="7239000" cy="1079401"/>
          </a:xfrm>
          <a:prstGeom prst="rect">
            <a:avLst/>
          </a:prstGeom>
        </p:spPr>
        <p:txBody>
          <a:bodyPr>
            <a:normAutofit fontScale="100000" lnSpcReduction="0"/>
          </a:bodyPr>
          <a:lstStyle/>
          <a:p>
            <a:pPr/>
            <a:r>
              <a:t>Title Text</a:t>
            </a:r>
          </a:p>
        </p:txBody>
      </p:sp>
      <p:sp>
        <p:nvSpPr>
          <p:cNvPr id="186" name="Body Level One…"/>
          <p:cNvSpPr txBox="1"/>
          <p:nvPr>
            <p:ph type="body" sz="half" idx="1"/>
          </p:nvPr>
        </p:nvSpPr>
        <p:spPr>
          <a:xfrm>
            <a:off x="457200" y="1600200"/>
            <a:ext cx="4038600" cy="4526101"/>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187" name="Google Shape;111;p20"/>
          <p:cNvSpPr txBox="1"/>
          <p:nvPr>
            <p:ph type="body" sz="half" idx="13"/>
          </p:nvPr>
        </p:nvSpPr>
        <p:spPr>
          <a:xfrm>
            <a:off x="4648200" y="1600199"/>
            <a:ext cx="4038600" cy="4526102"/>
          </a:xfrm>
          <a:prstGeom prst="rect">
            <a:avLst/>
          </a:prstGeom>
        </p:spPr>
        <p:txBody>
          <a:bodyPr>
            <a:normAutofit fontScale="100000" lnSpcReduction="0"/>
          </a:bodyPr>
          <a:lstStyle/>
          <a:p>
            <a:pPr/>
          </a:p>
        </p:txBody>
      </p:sp>
      <p:sp>
        <p:nvSpPr>
          <p:cNvPr id="188" name="Slide Number"/>
          <p:cNvSpPr txBox="1"/>
          <p:nvPr>
            <p:ph type="sldNum" sz="quarter" idx="2"/>
          </p:nvPr>
        </p:nvSpPr>
        <p:spPr>
          <a:xfrm>
            <a:off x="7547398" y="6395612"/>
            <a:ext cx="370504" cy="3835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p:spTree>
      <p:nvGrpSpPr>
        <p:cNvPr id="1" name=""/>
        <p:cNvGrpSpPr/>
        <p:nvPr/>
      </p:nvGrpSpPr>
      <p:grpSpPr>
        <a:xfrm>
          <a:off x="0" y="0"/>
          <a:ext cx="0" cy="0"/>
          <a:chOff x="0" y="0"/>
          <a:chExt cx="0" cy="0"/>
        </a:xfrm>
      </p:grpSpPr>
      <p:sp>
        <p:nvSpPr>
          <p:cNvPr id="195" name="Google Shape;100;p19"/>
          <p:cNvSpPr/>
          <p:nvPr/>
        </p:nvSpPr>
        <p:spPr>
          <a:xfrm>
            <a:off x="-1" y="-1"/>
            <a:ext cx="9139202" cy="1077902"/>
          </a:xfrm>
          <a:prstGeom prst="rect">
            <a:avLst/>
          </a:prstGeom>
          <a:solidFill>
            <a:schemeClr val="accent3"/>
          </a:solidFill>
          <a:ln w="12700">
            <a:miter lim="400000"/>
          </a:ln>
        </p:spPr>
        <p:txBody>
          <a:bodyPr lIns="0" tIns="0" rIns="0" bIns="0"/>
          <a:lstStyle/>
          <a:p>
            <a:pPr algn="ctr">
              <a:defRPr sz="1800">
                <a:solidFill>
                  <a:srgbClr val="FFFFFF"/>
                </a:solidFill>
                <a:latin typeface="Calibri"/>
                <a:ea typeface="Calibri"/>
                <a:cs typeface="Calibri"/>
                <a:sym typeface="Calibri"/>
              </a:defRPr>
            </a:pPr>
          </a:p>
        </p:txBody>
      </p:sp>
      <p:sp>
        <p:nvSpPr>
          <p:cNvPr id="196" name="Google Shape;101;p19"/>
          <p:cNvSpPr/>
          <p:nvPr/>
        </p:nvSpPr>
        <p:spPr>
          <a:xfrm>
            <a:off x="-1" y="6384925"/>
            <a:ext cx="6238802" cy="401700"/>
          </a:xfrm>
          <a:prstGeom prst="rect">
            <a:avLst/>
          </a:prstGeom>
          <a:solidFill>
            <a:srgbClr val="17365D"/>
          </a:solidFill>
          <a:ln w="12700">
            <a:miter lim="400000"/>
          </a:ln>
        </p:spPr>
        <p:txBody>
          <a:bodyPr lIns="0" tIns="0" rIns="0" bIns="0"/>
          <a:lstStyle/>
          <a:p>
            <a:pPr>
              <a:defRPr sz="1200">
                <a:solidFill>
                  <a:srgbClr val="FFFFFF"/>
                </a:solidFill>
                <a:latin typeface="Calibri"/>
                <a:ea typeface="Calibri"/>
                <a:cs typeface="Calibri"/>
                <a:sym typeface="Calibri"/>
              </a:defRPr>
            </a:pPr>
          </a:p>
        </p:txBody>
      </p:sp>
      <p:sp>
        <p:nvSpPr>
          <p:cNvPr id="197" name="Google Shape;102;p19"/>
          <p:cNvSpPr/>
          <p:nvPr/>
        </p:nvSpPr>
        <p:spPr>
          <a:xfrm>
            <a:off x="6324600" y="6386512"/>
            <a:ext cx="2819400" cy="399901"/>
          </a:xfrm>
          <a:prstGeom prst="rect">
            <a:avLst/>
          </a:prstGeom>
          <a:solidFill>
            <a:srgbClr val="FF6600"/>
          </a:solidFill>
          <a:ln w="12700">
            <a:miter lim="400000"/>
          </a:ln>
        </p:spPr>
        <p:txBody>
          <a:bodyPr lIns="0" tIns="0" rIns="0" bIns="0"/>
          <a:lstStyle/>
          <a:p>
            <a:pPr algn="ctr">
              <a:defRPr sz="1200">
                <a:solidFill>
                  <a:srgbClr val="FFFFFF"/>
                </a:solidFill>
                <a:latin typeface="Calibri"/>
                <a:ea typeface="Calibri"/>
                <a:cs typeface="Calibri"/>
                <a:sym typeface="Calibri"/>
              </a:defRPr>
            </a:pPr>
          </a:p>
        </p:txBody>
      </p:sp>
      <p:pic>
        <p:nvPicPr>
          <p:cNvPr id="198" name="Google Shape;107;p19" descr="Google Shape;107;p19"/>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199" name="Google Shape;115;p21"/>
          <p:cNvSpPr/>
          <p:nvPr/>
        </p:nvSpPr>
        <p:spPr>
          <a:xfrm>
            <a:off x="0" y="-1"/>
            <a:ext cx="9144000" cy="6377102"/>
          </a:xfrm>
          <a:prstGeom prst="rect">
            <a:avLst/>
          </a:prstGeom>
          <a:solidFill>
            <a:srgbClr val="FFFFFF"/>
          </a:solidFill>
          <a:ln w="12700">
            <a:miter lim="400000"/>
          </a:ln>
        </p:spPr>
        <p:txBody>
          <a:bodyPr lIns="0" tIns="0" rIns="0" bIns="0" anchor="ctr"/>
          <a:lstStyle/>
          <a:p>
            <a:pPr algn="ctr">
              <a:defRPr sz="1800">
                <a:latin typeface="Calibri"/>
                <a:ea typeface="Calibri"/>
                <a:cs typeface="Calibri"/>
                <a:sym typeface="Calibri"/>
              </a:defRPr>
            </a:pPr>
          </a:p>
        </p:txBody>
      </p:sp>
      <p:pic>
        <p:nvPicPr>
          <p:cNvPr id="200" name="Google Shape;116;p21" descr="Google Shape;116;p21"/>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201" name="Title Text"/>
          <p:cNvSpPr txBox="1"/>
          <p:nvPr>
            <p:ph type="title"/>
          </p:nvPr>
        </p:nvSpPr>
        <p:spPr>
          <a:xfrm>
            <a:off x="457200" y="1435608"/>
            <a:ext cx="8156400" cy="1326000"/>
          </a:xfrm>
          <a:prstGeom prst="rect">
            <a:avLst/>
          </a:prstGeom>
        </p:spPr>
        <p:txBody>
          <a:bodyPr anchor="b">
            <a:normAutofit fontScale="100000" lnSpcReduction="0"/>
          </a:bodyPr>
          <a:lstStyle/>
          <a:p>
            <a:pPr/>
            <a:r>
              <a:t>Title Text</a:t>
            </a:r>
          </a:p>
        </p:txBody>
      </p:sp>
      <p:sp>
        <p:nvSpPr>
          <p:cNvPr id="202" name="Body Level One…"/>
          <p:cNvSpPr txBox="1"/>
          <p:nvPr>
            <p:ph type="body" sz="quarter" idx="1"/>
          </p:nvPr>
        </p:nvSpPr>
        <p:spPr>
          <a:xfrm>
            <a:off x="457200" y="2819400"/>
            <a:ext cx="8156400" cy="525600"/>
          </a:xfrm>
          <a:prstGeom prst="rect">
            <a:avLst/>
          </a:prstGeom>
        </p:spPr>
        <p:txBody>
          <a:bodyPr>
            <a:normAutofit fontScale="100000" lnSpcReduction="0"/>
          </a:bodyPr>
          <a:lstStyle>
            <a:lvl1pPr marL="381000" indent="-304800">
              <a:buClrTx/>
              <a:buSzTx/>
              <a:buFontTx/>
              <a:buNone/>
              <a:defRPr b="1">
                <a:solidFill>
                  <a:srgbClr val="17365D"/>
                </a:solidFill>
              </a:defRPr>
            </a:lvl1pPr>
            <a:lvl2pPr marL="381000" indent="152400">
              <a:buClrTx/>
              <a:buSzTx/>
              <a:buFontTx/>
              <a:buNone/>
              <a:defRPr b="1">
                <a:solidFill>
                  <a:srgbClr val="17365D"/>
                </a:solidFill>
              </a:defRPr>
            </a:lvl2pPr>
            <a:lvl3pPr marL="381000" indent="609600">
              <a:buClrTx/>
              <a:buSzTx/>
              <a:buFontTx/>
              <a:buNone/>
              <a:defRPr b="1">
                <a:solidFill>
                  <a:srgbClr val="17365D"/>
                </a:solidFill>
              </a:defRPr>
            </a:lvl3pPr>
            <a:lvl4pPr marL="381000" indent="1066800">
              <a:buClrTx/>
              <a:buSzTx/>
              <a:buFontTx/>
              <a:buNone/>
              <a:defRPr b="1">
                <a:solidFill>
                  <a:srgbClr val="17365D"/>
                </a:solidFill>
              </a:defRPr>
            </a:lvl4pPr>
            <a:lvl5pPr marL="381000" indent="1524000">
              <a:buClrTx/>
              <a:buSzTx/>
              <a:buFontTx/>
              <a:buNone/>
              <a:defRPr b="1">
                <a:solidFill>
                  <a:srgbClr val="17365D"/>
                </a:solidFill>
              </a:defRPr>
            </a:lvl5pPr>
          </a:lstStyle>
          <a:p>
            <a:pPr/>
            <a:r>
              <a:t>Body Level One</a:t>
            </a:r>
          </a:p>
          <a:p>
            <a:pPr lvl="1"/>
            <a:r>
              <a:t>Body Level Two</a:t>
            </a:r>
          </a:p>
          <a:p>
            <a:pPr lvl="2"/>
            <a:r>
              <a:t>Body Level Three</a:t>
            </a:r>
          </a:p>
          <a:p>
            <a:pPr lvl="3"/>
            <a:r>
              <a:t>Body Level Four</a:t>
            </a:r>
          </a:p>
          <a:p>
            <a:pPr lvl="4"/>
            <a:r>
              <a:t>Body Level Five</a:t>
            </a:r>
          </a:p>
        </p:txBody>
      </p:sp>
      <p:sp>
        <p:nvSpPr>
          <p:cNvPr id="203" name="Google Shape;119;p21"/>
          <p:cNvSpPr txBox="1"/>
          <p:nvPr>
            <p:ph type="body" sz="quarter" idx="13"/>
          </p:nvPr>
        </p:nvSpPr>
        <p:spPr>
          <a:xfrm>
            <a:off x="6324600" y="6384923"/>
            <a:ext cx="2819400" cy="402301"/>
          </a:xfrm>
          <a:prstGeom prst="rect">
            <a:avLst/>
          </a:prstGeom>
        </p:spPr>
        <p:txBody>
          <a:bodyPr>
            <a:normAutofit fontScale="100000" lnSpcReduction="0"/>
          </a:bodyPr>
          <a:lstStyle/>
          <a:p>
            <a:pPr marL="228600" indent="0" algn="ctr">
              <a:buClrTx/>
              <a:buSzTx/>
              <a:buFontTx/>
              <a:buNone/>
              <a:defRPr sz="2000">
                <a:solidFill>
                  <a:srgbClr val="FFFFFF"/>
                </a:solidFill>
              </a:defRPr>
            </a:pPr>
          </a:p>
        </p:txBody>
      </p:sp>
      <p:sp>
        <p:nvSpPr>
          <p:cNvPr id="204" name="Google Shape;121;p21"/>
          <p:cNvSpPr txBox="1"/>
          <p:nvPr>
            <p:ph type="body" sz="quarter" idx="14"/>
          </p:nvPr>
        </p:nvSpPr>
        <p:spPr>
          <a:xfrm>
            <a:off x="457198" y="4363811"/>
            <a:ext cx="4994702" cy="1862100"/>
          </a:xfrm>
          <a:prstGeom prst="rect">
            <a:avLst/>
          </a:prstGeom>
        </p:spPr>
        <p:txBody>
          <a:bodyPr>
            <a:normAutofit fontScale="100000" lnSpcReduction="0"/>
          </a:bodyPr>
          <a:lstStyle/>
          <a:p>
            <a:pPr marL="228600" indent="0">
              <a:buClrTx/>
              <a:buSzTx/>
              <a:buFontTx/>
              <a:buNone/>
              <a:defRPr b="1">
                <a:solidFill>
                  <a:srgbClr val="17365D"/>
                </a:solidFill>
              </a:defRPr>
            </a:pPr>
          </a:p>
        </p:txBody>
      </p:sp>
      <p:sp>
        <p:nvSpPr>
          <p:cNvPr id="205" name="Google Shape;122;p21"/>
          <p:cNvSpPr txBox="1"/>
          <p:nvPr>
            <p:ph type="body" sz="quarter" idx="15"/>
          </p:nvPr>
        </p:nvSpPr>
        <p:spPr>
          <a:xfrm>
            <a:off x="5729159" y="4364492"/>
            <a:ext cx="2884502" cy="1862100"/>
          </a:xfrm>
          <a:prstGeom prst="rect">
            <a:avLst/>
          </a:prstGeom>
        </p:spPr>
        <p:txBody>
          <a:bodyPr>
            <a:normAutofit fontScale="100000" lnSpcReduction="0"/>
          </a:bodyPr>
          <a:lstStyle/>
          <a:p>
            <a:pPr marL="228600" indent="0" algn="ctr">
              <a:buClrTx/>
              <a:buSzTx/>
              <a:buFontTx/>
              <a:buNone/>
              <a:defRPr b="1">
                <a:solidFill>
                  <a:srgbClr val="17365D"/>
                </a:solidFill>
              </a:defRPr>
            </a:pPr>
          </a:p>
        </p:txBody>
      </p:sp>
      <p:sp>
        <p:nvSpPr>
          <p:cNvPr id="206" name="Slide Number"/>
          <p:cNvSpPr txBox="1"/>
          <p:nvPr>
            <p:ph type="sldNum" sz="quarter" idx="2"/>
          </p:nvPr>
        </p:nvSpPr>
        <p:spPr>
          <a:xfrm>
            <a:off x="5486400" y="6164599"/>
            <a:ext cx="2133600" cy="3835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le Slide 0">
    <p:spTree>
      <p:nvGrpSpPr>
        <p:cNvPr id="1" name=""/>
        <p:cNvGrpSpPr/>
        <p:nvPr/>
      </p:nvGrpSpPr>
      <p:grpSpPr>
        <a:xfrm>
          <a:off x="0" y="0"/>
          <a:ext cx="0" cy="0"/>
          <a:chOff x="0" y="0"/>
          <a:chExt cx="0" cy="0"/>
        </a:xfrm>
      </p:grpSpPr>
      <p:sp>
        <p:nvSpPr>
          <p:cNvPr id="27" name="Title Text"/>
          <p:cNvSpPr txBox="1"/>
          <p:nvPr>
            <p:ph type="title"/>
          </p:nvPr>
        </p:nvSpPr>
        <p:spPr>
          <a:xfrm>
            <a:off x="457200" y="1435608"/>
            <a:ext cx="8156448" cy="1325881"/>
          </a:xfrm>
          <a:prstGeom prst="rect">
            <a:avLst/>
          </a:prstGeom>
        </p:spPr>
        <p:txBody>
          <a:bodyPr anchor="b">
            <a:normAutofit fontScale="100000" lnSpcReduction="0"/>
          </a:bodyPr>
          <a:lstStyle/>
          <a:p>
            <a:pPr/>
            <a:r>
              <a:t>Title Text</a:t>
            </a:r>
          </a:p>
        </p:txBody>
      </p:sp>
      <p:sp>
        <p:nvSpPr>
          <p:cNvPr id="28" name="Body Level One…"/>
          <p:cNvSpPr txBox="1"/>
          <p:nvPr>
            <p:ph type="body" sz="quarter" idx="1"/>
          </p:nvPr>
        </p:nvSpPr>
        <p:spPr>
          <a:xfrm>
            <a:off x="457200" y="2819400"/>
            <a:ext cx="8156448" cy="525748"/>
          </a:xfrm>
          <a:prstGeom prst="rect">
            <a:avLst/>
          </a:prstGeom>
        </p:spPr>
        <p:txBody>
          <a:bodyPr>
            <a:normAutofit fontScale="100000" lnSpcReduction="0"/>
          </a:bodyPr>
          <a:lstStyle>
            <a:lvl1pPr marL="381000" indent="-304800">
              <a:buClrTx/>
              <a:buSzTx/>
              <a:buFontTx/>
              <a:buNone/>
              <a:defRPr b="1">
                <a:solidFill>
                  <a:srgbClr val="17365D"/>
                </a:solidFill>
              </a:defRPr>
            </a:lvl1pPr>
            <a:lvl2pPr marL="381000" indent="152400">
              <a:buClrTx/>
              <a:buSzTx/>
              <a:buFontTx/>
              <a:buNone/>
              <a:defRPr b="1">
                <a:solidFill>
                  <a:srgbClr val="17365D"/>
                </a:solidFill>
              </a:defRPr>
            </a:lvl2pPr>
            <a:lvl3pPr marL="381000" indent="609600">
              <a:buClrTx/>
              <a:buSzTx/>
              <a:buFontTx/>
              <a:buNone/>
              <a:defRPr b="1">
                <a:solidFill>
                  <a:srgbClr val="17365D"/>
                </a:solidFill>
              </a:defRPr>
            </a:lvl3pPr>
            <a:lvl4pPr marL="381000" indent="1066800">
              <a:buClrTx/>
              <a:buSzTx/>
              <a:buFontTx/>
              <a:buNone/>
              <a:defRPr b="1">
                <a:solidFill>
                  <a:srgbClr val="17365D"/>
                </a:solidFill>
              </a:defRPr>
            </a:lvl4pPr>
            <a:lvl5pPr marL="381000" indent="1524000">
              <a:buClrTx/>
              <a:buSzTx/>
              <a:buFontTx/>
              <a:buNone/>
              <a:defRPr b="1">
                <a:solidFill>
                  <a:srgbClr val="17365D"/>
                </a:solidFill>
              </a:defRPr>
            </a:lvl5pPr>
          </a:lstStyle>
          <a:p>
            <a:pPr/>
            <a:r>
              <a:t>Body Level One</a:t>
            </a:r>
          </a:p>
          <a:p>
            <a:pPr lvl="1"/>
            <a:r>
              <a:t>Body Level Two</a:t>
            </a:r>
          </a:p>
          <a:p>
            <a:pPr lvl="2"/>
            <a:r>
              <a:t>Body Level Three</a:t>
            </a:r>
          </a:p>
          <a:p>
            <a:pPr lvl="3"/>
            <a:r>
              <a:t>Body Level Four</a:t>
            </a:r>
          </a:p>
          <a:p>
            <a:pPr lvl="4"/>
            <a:r>
              <a:t>Body Level Five</a:t>
            </a:r>
          </a:p>
        </p:txBody>
      </p:sp>
      <p:sp>
        <p:nvSpPr>
          <p:cNvPr id="29" name="Google Shape;21;p2"/>
          <p:cNvSpPr txBox="1"/>
          <p:nvPr>
            <p:ph type="body" sz="quarter" idx="13"/>
          </p:nvPr>
        </p:nvSpPr>
        <p:spPr>
          <a:xfrm>
            <a:off x="6324600" y="6384923"/>
            <a:ext cx="2819400" cy="402337"/>
          </a:xfrm>
          <a:prstGeom prst="rect">
            <a:avLst/>
          </a:prstGeom>
        </p:spPr>
        <p:txBody>
          <a:bodyPr>
            <a:normAutofit fontScale="100000" lnSpcReduction="0"/>
          </a:bodyPr>
          <a:lstStyle/>
          <a:p>
            <a:pPr marL="228600" indent="0" algn="ctr">
              <a:buClrTx/>
              <a:buSzTx/>
              <a:buFontTx/>
              <a:buNone/>
              <a:defRPr sz="2000">
                <a:solidFill>
                  <a:srgbClr val="FFFFFF"/>
                </a:solidFill>
              </a:defRPr>
            </a:pPr>
          </a:p>
        </p:txBody>
      </p:sp>
      <p:sp>
        <p:nvSpPr>
          <p:cNvPr id="30" name="Google Shape;23;p2"/>
          <p:cNvSpPr txBox="1"/>
          <p:nvPr>
            <p:ph type="body" sz="quarter" idx="14"/>
          </p:nvPr>
        </p:nvSpPr>
        <p:spPr>
          <a:xfrm>
            <a:off x="457198" y="4363811"/>
            <a:ext cx="4994731" cy="1862137"/>
          </a:xfrm>
          <a:prstGeom prst="rect">
            <a:avLst/>
          </a:prstGeom>
        </p:spPr>
        <p:txBody>
          <a:bodyPr>
            <a:normAutofit fontScale="100000" lnSpcReduction="0"/>
          </a:bodyPr>
          <a:lstStyle/>
          <a:p>
            <a:pPr marL="228600" indent="0">
              <a:buClrTx/>
              <a:buSzTx/>
              <a:buFontTx/>
              <a:buNone/>
              <a:defRPr b="1">
                <a:solidFill>
                  <a:srgbClr val="17365D"/>
                </a:solidFill>
              </a:defRPr>
            </a:pPr>
          </a:p>
        </p:txBody>
      </p:sp>
      <p:sp>
        <p:nvSpPr>
          <p:cNvPr id="31" name="Google Shape;24;p2"/>
          <p:cNvSpPr txBox="1"/>
          <p:nvPr>
            <p:ph type="body" sz="quarter" idx="15"/>
          </p:nvPr>
        </p:nvSpPr>
        <p:spPr>
          <a:xfrm>
            <a:off x="5729159" y="4364492"/>
            <a:ext cx="2884489" cy="1862137"/>
          </a:xfrm>
          <a:prstGeom prst="rect">
            <a:avLst/>
          </a:prstGeom>
        </p:spPr>
        <p:txBody>
          <a:bodyPr>
            <a:normAutofit fontScale="100000" lnSpcReduction="0"/>
          </a:bodyPr>
          <a:lstStyle/>
          <a:p>
            <a:pPr marL="228600" indent="0" algn="ctr">
              <a:buClrTx/>
              <a:buSzTx/>
              <a:buFontTx/>
              <a:buNone/>
              <a:defRPr b="1">
                <a:solidFill>
                  <a:srgbClr val="17365D"/>
                </a:solidFill>
              </a:defRPr>
            </a:pPr>
          </a:p>
        </p:txBody>
      </p:sp>
      <p:sp>
        <p:nvSpPr>
          <p:cNvPr id="32" name="Slide Number"/>
          <p:cNvSpPr txBox="1"/>
          <p:nvPr>
            <p:ph type="sldNum" sz="quarter" idx="2"/>
          </p:nvPr>
        </p:nvSpPr>
        <p:spPr>
          <a:xfrm>
            <a:off x="5486400" y="6164599"/>
            <a:ext cx="2133600" cy="3835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OBJECT">
    <p:spTree>
      <p:nvGrpSpPr>
        <p:cNvPr id="1" name=""/>
        <p:cNvGrpSpPr/>
        <p:nvPr/>
      </p:nvGrpSpPr>
      <p:grpSpPr>
        <a:xfrm>
          <a:off x="0" y="0"/>
          <a:ext cx="0" cy="0"/>
          <a:chOff x="0" y="0"/>
          <a:chExt cx="0" cy="0"/>
        </a:xfrm>
      </p:grpSpPr>
      <p:sp>
        <p:nvSpPr>
          <p:cNvPr id="213" name="Google Shape;100;p19"/>
          <p:cNvSpPr/>
          <p:nvPr/>
        </p:nvSpPr>
        <p:spPr>
          <a:xfrm>
            <a:off x="-1" y="-1"/>
            <a:ext cx="9139202" cy="1077902"/>
          </a:xfrm>
          <a:prstGeom prst="rect">
            <a:avLst/>
          </a:prstGeom>
          <a:solidFill>
            <a:schemeClr val="accent3"/>
          </a:solidFill>
          <a:ln w="12700">
            <a:miter lim="400000"/>
          </a:ln>
        </p:spPr>
        <p:txBody>
          <a:bodyPr lIns="0" tIns="0" rIns="0" bIns="0"/>
          <a:lstStyle/>
          <a:p>
            <a:pPr algn="ctr">
              <a:defRPr sz="1800">
                <a:solidFill>
                  <a:srgbClr val="FFFFFF"/>
                </a:solidFill>
                <a:latin typeface="Calibri"/>
                <a:ea typeface="Calibri"/>
                <a:cs typeface="Calibri"/>
                <a:sym typeface="Calibri"/>
              </a:defRPr>
            </a:pPr>
          </a:p>
        </p:txBody>
      </p:sp>
      <p:sp>
        <p:nvSpPr>
          <p:cNvPr id="214" name="Google Shape;101;p19"/>
          <p:cNvSpPr/>
          <p:nvPr/>
        </p:nvSpPr>
        <p:spPr>
          <a:xfrm>
            <a:off x="-1" y="6384925"/>
            <a:ext cx="6238802" cy="401700"/>
          </a:xfrm>
          <a:prstGeom prst="rect">
            <a:avLst/>
          </a:prstGeom>
          <a:solidFill>
            <a:srgbClr val="17365D"/>
          </a:solidFill>
          <a:ln w="12700">
            <a:miter lim="400000"/>
          </a:ln>
        </p:spPr>
        <p:txBody>
          <a:bodyPr lIns="0" tIns="0" rIns="0" bIns="0"/>
          <a:lstStyle/>
          <a:p>
            <a:pPr>
              <a:defRPr sz="1200">
                <a:solidFill>
                  <a:srgbClr val="FFFFFF"/>
                </a:solidFill>
                <a:latin typeface="Calibri"/>
                <a:ea typeface="Calibri"/>
                <a:cs typeface="Calibri"/>
                <a:sym typeface="Calibri"/>
              </a:defRPr>
            </a:pPr>
          </a:p>
        </p:txBody>
      </p:sp>
      <p:sp>
        <p:nvSpPr>
          <p:cNvPr id="215" name="Google Shape;102;p19"/>
          <p:cNvSpPr/>
          <p:nvPr/>
        </p:nvSpPr>
        <p:spPr>
          <a:xfrm>
            <a:off x="6324600" y="6386512"/>
            <a:ext cx="2819400" cy="399901"/>
          </a:xfrm>
          <a:prstGeom prst="rect">
            <a:avLst/>
          </a:prstGeom>
          <a:solidFill>
            <a:srgbClr val="FF6600"/>
          </a:solidFill>
          <a:ln w="12700">
            <a:miter lim="400000"/>
          </a:ln>
        </p:spPr>
        <p:txBody>
          <a:bodyPr lIns="0" tIns="0" rIns="0" bIns="0"/>
          <a:lstStyle/>
          <a:p>
            <a:pPr algn="ctr">
              <a:defRPr sz="1200">
                <a:solidFill>
                  <a:srgbClr val="FFFFFF"/>
                </a:solidFill>
                <a:latin typeface="Calibri"/>
                <a:ea typeface="Calibri"/>
                <a:cs typeface="Calibri"/>
                <a:sym typeface="Calibri"/>
              </a:defRPr>
            </a:pPr>
          </a:p>
        </p:txBody>
      </p:sp>
      <p:pic>
        <p:nvPicPr>
          <p:cNvPr id="216" name="Google Shape;107;p19" descr="Google Shape;107;p19"/>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217" name="Title Text"/>
          <p:cNvSpPr txBox="1"/>
          <p:nvPr>
            <p:ph type="title"/>
          </p:nvPr>
        </p:nvSpPr>
        <p:spPr>
          <a:xfrm>
            <a:off x="0" y="0"/>
            <a:ext cx="7239000" cy="1079401"/>
          </a:xfrm>
          <a:prstGeom prst="rect">
            <a:avLst/>
          </a:prstGeom>
        </p:spPr>
        <p:txBody>
          <a:bodyPr>
            <a:normAutofit fontScale="100000" lnSpcReduction="0"/>
          </a:bodyPr>
          <a:lstStyle/>
          <a:p>
            <a:pPr/>
            <a:r>
              <a:t>Title Text</a:t>
            </a:r>
          </a:p>
        </p:txBody>
      </p:sp>
      <p:sp>
        <p:nvSpPr>
          <p:cNvPr id="218" name="Body Level One…"/>
          <p:cNvSpPr txBox="1"/>
          <p:nvPr>
            <p:ph type="body" idx="1"/>
          </p:nvPr>
        </p:nvSpPr>
        <p:spPr>
          <a:xfrm>
            <a:off x="593725" y="1600200"/>
            <a:ext cx="7956601" cy="4389300"/>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219" name="Slide Number"/>
          <p:cNvSpPr txBox="1"/>
          <p:nvPr>
            <p:ph type="sldNum" sz="quarter" idx="2"/>
          </p:nvPr>
        </p:nvSpPr>
        <p:spPr>
          <a:xfrm>
            <a:off x="7547398" y="6395612"/>
            <a:ext cx="370504" cy="3835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ustom Layout">
    <p:spTree>
      <p:nvGrpSpPr>
        <p:cNvPr id="1" name=""/>
        <p:cNvGrpSpPr/>
        <p:nvPr/>
      </p:nvGrpSpPr>
      <p:grpSpPr>
        <a:xfrm>
          <a:off x="0" y="0"/>
          <a:ext cx="0" cy="0"/>
          <a:chOff x="0" y="0"/>
          <a:chExt cx="0" cy="0"/>
        </a:xfrm>
      </p:grpSpPr>
      <p:sp>
        <p:nvSpPr>
          <p:cNvPr id="226" name="Google Shape;100;p19"/>
          <p:cNvSpPr/>
          <p:nvPr/>
        </p:nvSpPr>
        <p:spPr>
          <a:xfrm>
            <a:off x="-1" y="-1"/>
            <a:ext cx="9139202" cy="1077902"/>
          </a:xfrm>
          <a:prstGeom prst="rect">
            <a:avLst/>
          </a:prstGeom>
          <a:solidFill>
            <a:schemeClr val="accent3"/>
          </a:solidFill>
          <a:ln w="12700">
            <a:miter lim="400000"/>
          </a:ln>
        </p:spPr>
        <p:txBody>
          <a:bodyPr lIns="0" tIns="0" rIns="0" bIns="0"/>
          <a:lstStyle/>
          <a:p>
            <a:pPr algn="ctr">
              <a:defRPr sz="1800">
                <a:solidFill>
                  <a:srgbClr val="FFFFFF"/>
                </a:solidFill>
                <a:latin typeface="Calibri"/>
                <a:ea typeface="Calibri"/>
                <a:cs typeface="Calibri"/>
                <a:sym typeface="Calibri"/>
              </a:defRPr>
            </a:pPr>
          </a:p>
        </p:txBody>
      </p:sp>
      <p:sp>
        <p:nvSpPr>
          <p:cNvPr id="227" name="Google Shape;101;p19"/>
          <p:cNvSpPr/>
          <p:nvPr/>
        </p:nvSpPr>
        <p:spPr>
          <a:xfrm>
            <a:off x="-1" y="6384925"/>
            <a:ext cx="6238802" cy="401700"/>
          </a:xfrm>
          <a:prstGeom prst="rect">
            <a:avLst/>
          </a:prstGeom>
          <a:solidFill>
            <a:srgbClr val="17365D"/>
          </a:solidFill>
          <a:ln w="12700">
            <a:miter lim="400000"/>
          </a:ln>
        </p:spPr>
        <p:txBody>
          <a:bodyPr lIns="0" tIns="0" rIns="0" bIns="0"/>
          <a:lstStyle/>
          <a:p>
            <a:pPr>
              <a:defRPr sz="1200">
                <a:solidFill>
                  <a:srgbClr val="FFFFFF"/>
                </a:solidFill>
                <a:latin typeface="Calibri"/>
                <a:ea typeface="Calibri"/>
                <a:cs typeface="Calibri"/>
                <a:sym typeface="Calibri"/>
              </a:defRPr>
            </a:pPr>
          </a:p>
        </p:txBody>
      </p:sp>
      <p:sp>
        <p:nvSpPr>
          <p:cNvPr id="228" name="Google Shape;102;p19"/>
          <p:cNvSpPr/>
          <p:nvPr/>
        </p:nvSpPr>
        <p:spPr>
          <a:xfrm>
            <a:off x="6324600" y="6386512"/>
            <a:ext cx="2819400" cy="399901"/>
          </a:xfrm>
          <a:prstGeom prst="rect">
            <a:avLst/>
          </a:prstGeom>
          <a:solidFill>
            <a:srgbClr val="FF6600"/>
          </a:solidFill>
          <a:ln w="12700">
            <a:miter lim="400000"/>
          </a:ln>
        </p:spPr>
        <p:txBody>
          <a:bodyPr lIns="0" tIns="0" rIns="0" bIns="0"/>
          <a:lstStyle/>
          <a:p>
            <a:pPr algn="ctr">
              <a:defRPr sz="1200">
                <a:solidFill>
                  <a:srgbClr val="FFFFFF"/>
                </a:solidFill>
                <a:latin typeface="Calibri"/>
                <a:ea typeface="Calibri"/>
                <a:cs typeface="Calibri"/>
                <a:sym typeface="Calibri"/>
              </a:defRPr>
            </a:pPr>
          </a:p>
        </p:txBody>
      </p:sp>
      <p:pic>
        <p:nvPicPr>
          <p:cNvPr id="229" name="Google Shape;107;p19" descr="Google Shape;107;p19"/>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230" name="Google Shape;129;p23"/>
          <p:cNvSpPr txBox="1"/>
          <p:nvPr/>
        </p:nvSpPr>
        <p:spPr>
          <a:xfrm>
            <a:off x="-1" y="2416567"/>
            <a:ext cx="9139202" cy="6883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lvl1pPr algn="ctr">
              <a:defRPr sz="4000">
                <a:solidFill>
                  <a:srgbClr val="17375E"/>
                </a:solidFill>
                <a:latin typeface="Calibri"/>
                <a:ea typeface="Calibri"/>
                <a:cs typeface="Calibri"/>
                <a:sym typeface="Calibri"/>
              </a:defRPr>
            </a:lvl1pPr>
          </a:lstStyle>
          <a:p>
            <a:pPr/>
            <a:r>
              <a:t>THANK YOU TO</a:t>
            </a:r>
          </a:p>
        </p:txBody>
      </p:sp>
      <p:sp>
        <p:nvSpPr>
          <p:cNvPr id="231" name="Body Level One…"/>
          <p:cNvSpPr txBox="1"/>
          <p:nvPr>
            <p:ph type="body" sz="quarter" idx="1"/>
          </p:nvPr>
        </p:nvSpPr>
        <p:spPr>
          <a:xfrm>
            <a:off x="1699336" y="3138405"/>
            <a:ext cx="5742000" cy="814501"/>
          </a:xfrm>
          <a:prstGeom prst="rect">
            <a:avLst/>
          </a:prstGeom>
        </p:spPr>
        <p:txBody>
          <a:bodyPr>
            <a:normAutofit fontScale="100000" lnSpcReduction="0"/>
          </a:bodyPr>
          <a:lstStyle>
            <a:lvl1pPr marL="228600" indent="0" algn="ctr">
              <a:buClrTx/>
              <a:buSzTx/>
              <a:buFontTx/>
              <a:buNone/>
              <a:defRPr sz="4000">
                <a:solidFill>
                  <a:srgbClr val="17375E"/>
                </a:solidFill>
              </a:defRPr>
            </a:lvl1pPr>
            <a:lvl2pPr marL="1168400" indent="-635000" algn="ctr">
              <a:buClrTx/>
              <a:buSzPts val="4000"/>
              <a:buFontTx/>
              <a:defRPr sz="4000">
                <a:solidFill>
                  <a:srgbClr val="17375E"/>
                </a:solidFill>
              </a:defRPr>
            </a:lvl2pPr>
            <a:lvl3pPr marL="1625600" indent="-635000" algn="ctr">
              <a:buClrTx/>
              <a:buSzPts val="4000"/>
              <a:buFontTx/>
              <a:defRPr sz="4000">
                <a:solidFill>
                  <a:srgbClr val="17375E"/>
                </a:solidFill>
              </a:defRPr>
            </a:lvl3pPr>
            <a:lvl4pPr marL="2082800" indent="-635000" algn="ctr">
              <a:buClrTx/>
              <a:buSzPts val="4000"/>
              <a:buFontTx/>
              <a:defRPr sz="4000">
                <a:solidFill>
                  <a:srgbClr val="17375E"/>
                </a:solidFill>
              </a:defRPr>
            </a:lvl4pPr>
            <a:lvl5pPr marL="2540000" indent="-635000" algn="ctr">
              <a:buClrTx/>
              <a:buSzPts val="4000"/>
              <a:buFontTx/>
              <a:defRPr sz="4000">
                <a:solidFill>
                  <a:srgbClr val="17375E"/>
                </a:solidFill>
              </a:defRPr>
            </a:lvl5pPr>
          </a:lstStyle>
          <a:p>
            <a:pPr/>
            <a:r>
              <a:t>Body Level One</a:t>
            </a:r>
          </a:p>
          <a:p>
            <a:pPr lvl="1"/>
            <a:r>
              <a:t>Body Level Two</a:t>
            </a:r>
          </a:p>
          <a:p>
            <a:pPr lvl="2"/>
            <a:r>
              <a:t>Body Level Three</a:t>
            </a:r>
          </a:p>
          <a:p>
            <a:pPr lvl="3"/>
            <a:r>
              <a:t>Body Level Four</a:t>
            </a:r>
          </a:p>
          <a:p>
            <a:pPr lvl="4"/>
            <a:r>
              <a:t>Body Level Five</a:t>
            </a:r>
          </a:p>
        </p:txBody>
      </p:sp>
      <p:sp>
        <p:nvSpPr>
          <p:cNvPr id="232" name="Google Shape;131;p23"/>
          <p:cNvSpPr txBox="1"/>
          <p:nvPr/>
        </p:nvSpPr>
        <p:spPr>
          <a:xfrm>
            <a:off x="-1" y="3899184"/>
            <a:ext cx="9139202" cy="6883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lvl1pPr algn="ctr">
              <a:defRPr sz="4000">
                <a:solidFill>
                  <a:srgbClr val="17375E"/>
                </a:solidFill>
                <a:latin typeface="Calibri"/>
                <a:ea typeface="Calibri"/>
                <a:cs typeface="Calibri"/>
                <a:sym typeface="Calibri"/>
              </a:defRPr>
            </a:lvl1pPr>
          </a:lstStyle>
          <a:p>
            <a:pPr/>
            <a:r>
              <a:t>STAFF AND ADMINISTRATION!</a:t>
            </a:r>
          </a:p>
        </p:txBody>
      </p:sp>
      <p:sp>
        <p:nvSpPr>
          <p:cNvPr id="233" name="Slide Number"/>
          <p:cNvSpPr txBox="1"/>
          <p:nvPr>
            <p:ph type="sldNum" sz="quarter" idx="2"/>
          </p:nvPr>
        </p:nvSpPr>
        <p:spPr>
          <a:xfrm>
            <a:off x="5486400" y="6164599"/>
            <a:ext cx="2133600" cy="3835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Blank">
    <p:spTree>
      <p:nvGrpSpPr>
        <p:cNvPr id="1" name=""/>
        <p:cNvGrpSpPr/>
        <p:nvPr/>
      </p:nvGrpSpPr>
      <p:grpSpPr>
        <a:xfrm>
          <a:off x="0" y="0"/>
          <a:ext cx="0" cy="0"/>
          <a:chOff x="0" y="0"/>
          <a:chExt cx="0" cy="0"/>
        </a:xfrm>
      </p:grpSpPr>
      <p:sp>
        <p:nvSpPr>
          <p:cNvPr id="240" name="Google Shape;100;p19"/>
          <p:cNvSpPr/>
          <p:nvPr/>
        </p:nvSpPr>
        <p:spPr>
          <a:xfrm>
            <a:off x="-1" y="-1"/>
            <a:ext cx="9139202" cy="1077902"/>
          </a:xfrm>
          <a:prstGeom prst="rect">
            <a:avLst/>
          </a:prstGeom>
          <a:solidFill>
            <a:schemeClr val="accent3"/>
          </a:solidFill>
          <a:ln w="12700">
            <a:miter lim="400000"/>
          </a:ln>
        </p:spPr>
        <p:txBody>
          <a:bodyPr lIns="0" tIns="0" rIns="0" bIns="0"/>
          <a:lstStyle/>
          <a:p>
            <a:pPr algn="ctr">
              <a:defRPr sz="1800">
                <a:solidFill>
                  <a:srgbClr val="FFFFFF"/>
                </a:solidFill>
                <a:latin typeface="Calibri"/>
                <a:ea typeface="Calibri"/>
                <a:cs typeface="Calibri"/>
                <a:sym typeface="Calibri"/>
              </a:defRPr>
            </a:pPr>
          </a:p>
        </p:txBody>
      </p:sp>
      <p:sp>
        <p:nvSpPr>
          <p:cNvPr id="241" name="Google Shape;101;p19"/>
          <p:cNvSpPr/>
          <p:nvPr/>
        </p:nvSpPr>
        <p:spPr>
          <a:xfrm>
            <a:off x="-1" y="6384925"/>
            <a:ext cx="6238802" cy="401700"/>
          </a:xfrm>
          <a:prstGeom prst="rect">
            <a:avLst/>
          </a:prstGeom>
          <a:solidFill>
            <a:srgbClr val="17365D"/>
          </a:solidFill>
          <a:ln w="12700">
            <a:miter lim="400000"/>
          </a:ln>
        </p:spPr>
        <p:txBody>
          <a:bodyPr lIns="0" tIns="0" rIns="0" bIns="0"/>
          <a:lstStyle/>
          <a:p>
            <a:pPr>
              <a:defRPr sz="1200">
                <a:solidFill>
                  <a:srgbClr val="FFFFFF"/>
                </a:solidFill>
                <a:latin typeface="Calibri"/>
                <a:ea typeface="Calibri"/>
                <a:cs typeface="Calibri"/>
                <a:sym typeface="Calibri"/>
              </a:defRPr>
            </a:pPr>
          </a:p>
        </p:txBody>
      </p:sp>
      <p:sp>
        <p:nvSpPr>
          <p:cNvPr id="242" name="Google Shape;102;p19"/>
          <p:cNvSpPr/>
          <p:nvPr/>
        </p:nvSpPr>
        <p:spPr>
          <a:xfrm>
            <a:off x="6324600" y="6386512"/>
            <a:ext cx="2819400" cy="399901"/>
          </a:xfrm>
          <a:prstGeom prst="rect">
            <a:avLst/>
          </a:prstGeom>
          <a:solidFill>
            <a:srgbClr val="FF6600"/>
          </a:solidFill>
          <a:ln w="12700">
            <a:miter lim="400000"/>
          </a:ln>
        </p:spPr>
        <p:txBody>
          <a:bodyPr lIns="0" tIns="0" rIns="0" bIns="0"/>
          <a:lstStyle/>
          <a:p>
            <a:pPr algn="ctr">
              <a:defRPr sz="1200">
                <a:solidFill>
                  <a:srgbClr val="FFFFFF"/>
                </a:solidFill>
                <a:latin typeface="Calibri"/>
                <a:ea typeface="Calibri"/>
                <a:cs typeface="Calibri"/>
                <a:sym typeface="Calibri"/>
              </a:defRPr>
            </a:pPr>
          </a:p>
        </p:txBody>
      </p:sp>
      <p:pic>
        <p:nvPicPr>
          <p:cNvPr id="243" name="Google Shape;107;p19" descr="Google Shape;107;p19"/>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244" name="Google Shape;133;p24"/>
          <p:cNvSpPr/>
          <p:nvPr/>
        </p:nvSpPr>
        <p:spPr>
          <a:xfrm>
            <a:off x="0" y="990600"/>
            <a:ext cx="9144000" cy="5386500"/>
          </a:xfrm>
          <a:prstGeom prst="rect">
            <a:avLst/>
          </a:prstGeom>
          <a:solidFill>
            <a:srgbClr val="D8D8D8"/>
          </a:solidFill>
          <a:ln w="12700">
            <a:miter lim="400000"/>
          </a:ln>
        </p:spPr>
        <p:txBody>
          <a:bodyPr lIns="0" tIns="0" rIns="0" bIns="0" anchor="ctr"/>
          <a:lstStyle/>
          <a:p>
            <a:pPr algn="ctr">
              <a:defRPr sz="1800">
                <a:solidFill>
                  <a:srgbClr val="FFFFFF"/>
                </a:solidFill>
                <a:latin typeface="Calibri"/>
                <a:ea typeface="Calibri"/>
                <a:cs typeface="Calibri"/>
                <a:sym typeface="Calibri"/>
              </a:defRPr>
            </a:pPr>
          </a:p>
        </p:txBody>
      </p:sp>
      <p:sp>
        <p:nvSpPr>
          <p:cNvPr id="245" name="Title Text"/>
          <p:cNvSpPr txBox="1"/>
          <p:nvPr>
            <p:ph type="title"/>
          </p:nvPr>
        </p:nvSpPr>
        <p:spPr>
          <a:xfrm>
            <a:off x="0" y="2670048"/>
            <a:ext cx="9144000" cy="704101"/>
          </a:xfrm>
          <a:prstGeom prst="rect">
            <a:avLst/>
          </a:prstGeom>
        </p:spPr>
        <p:txBody>
          <a:bodyPr>
            <a:normAutofit fontScale="100000" lnSpcReduction="0"/>
          </a:bodyPr>
          <a:lstStyle>
            <a:lvl1pPr algn="ctr"/>
          </a:lstStyle>
          <a:p>
            <a:pPr/>
            <a:r>
              <a:t>Title Text</a:t>
            </a:r>
          </a:p>
        </p:txBody>
      </p:sp>
      <p:sp>
        <p:nvSpPr>
          <p:cNvPr id="246" name="Slide Number"/>
          <p:cNvSpPr txBox="1"/>
          <p:nvPr>
            <p:ph type="sldNum" sz="quarter" idx="2"/>
          </p:nvPr>
        </p:nvSpPr>
        <p:spPr>
          <a:xfrm>
            <a:off x="5486400" y="6164599"/>
            <a:ext cx="2133600" cy="3835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1_Title Slide">
    <p:spTree>
      <p:nvGrpSpPr>
        <p:cNvPr id="1" name=""/>
        <p:cNvGrpSpPr/>
        <p:nvPr/>
      </p:nvGrpSpPr>
      <p:grpSpPr>
        <a:xfrm>
          <a:off x="0" y="0"/>
          <a:ext cx="0" cy="0"/>
          <a:chOff x="0" y="0"/>
          <a:chExt cx="0" cy="0"/>
        </a:xfrm>
      </p:grpSpPr>
      <p:sp>
        <p:nvSpPr>
          <p:cNvPr id="253" name="Google Shape;100;p19"/>
          <p:cNvSpPr/>
          <p:nvPr/>
        </p:nvSpPr>
        <p:spPr>
          <a:xfrm>
            <a:off x="-1" y="-1"/>
            <a:ext cx="9139202" cy="1077902"/>
          </a:xfrm>
          <a:prstGeom prst="rect">
            <a:avLst/>
          </a:prstGeom>
          <a:solidFill>
            <a:schemeClr val="accent3"/>
          </a:solidFill>
          <a:ln w="12700">
            <a:miter lim="400000"/>
          </a:ln>
        </p:spPr>
        <p:txBody>
          <a:bodyPr lIns="0" tIns="0" rIns="0" bIns="0"/>
          <a:lstStyle/>
          <a:p>
            <a:pPr algn="ctr">
              <a:defRPr sz="1800">
                <a:solidFill>
                  <a:srgbClr val="FFFFFF"/>
                </a:solidFill>
                <a:latin typeface="Calibri"/>
                <a:ea typeface="Calibri"/>
                <a:cs typeface="Calibri"/>
                <a:sym typeface="Calibri"/>
              </a:defRPr>
            </a:pPr>
          </a:p>
        </p:txBody>
      </p:sp>
      <p:sp>
        <p:nvSpPr>
          <p:cNvPr id="254" name="Google Shape;101;p19"/>
          <p:cNvSpPr/>
          <p:nvPr/>
        </p:nvSpPr>
        <p:spPr>
          <a:xfrm>
            <a:off x="-1" y="6384925"/>
            <a:ext cx="6238802" cy="401700"/>
          </a:xfrm>
          <a:prstGeom prst="rect">
            <a:avLst/>
          </a:prstGeom>
          <a:solidFill>
            <a:srgbClr val="17365D"/>
          </a:solidFill>
          <a:ln w="12700">
            <a:miter lim="400000"/>
          </a:ln>
        </p:spPr>
        <p:txBody>
          <a:bodyPr lIns="0" tIns="0" rIns="0" bIns="0"/>
          <a:lstStyle/>
          <a:p>
            <a:pPr>
              <a:defRPr sz="1200">
                <a:solidFill>
                  <a:srgbClr val="FFFFFF"/>
                </a:solidFill>
                <a:latin typeface="Calibri"/>
                <a:ea typeface="Calibri"/>
                <a:cs typeface="Calibri"/>
                <a:sym typeface="Calibri"/>
              </a:defRPr>
            </a:pPr>
          </a:p>
        </p:txBody>
      </p:sp>
      <p:sp>
        <p:nvSpPr>
          <p:cNvPr id="255" name="Google Shape;102;p19"/>
          <p:cNvSpPr/>
          <p:nvPr/>
        </p:nvSpPr>
        <p:spPr>
          <a:xfrm>
            <a:off x="6324600" y="6386512"/>
            <a:ext cx="2819400" cy="399901"/>
          </a:xfrm>
          <a:prstGeom prst="rect">
            <a:avLst/>
          </a:prstGeom>
          <a:solidFill>
            <a:srgbClr val="FF6600"/>
          </a:solidFill>
          <a:ln w="12700">
            <a:miter lim="400000"/>
          </a:ln>
        </p:spPr>
        <p:txBody>
          <a:bodyPr lIns="0" tIns="0" rIns="0" bIns="0"/>
          <a:lstStyle/>
          <a:p>
            <a:pPr algn="ctr">
              <a:defRPr sz="1200">
                <a:solidFill>
                  <a:srgbClr val="FFFFFF"/>
                </a:solidFill>
                <a:latin typeface="Calibri"/>
                <a:ea typeface="Calibri"/>
                <a:cs typeface="Calibri"/>
                <a:sym typeface="Calibri"/>
              </a:defRPr>
            </a:pPr>
          </a:p>
        </p:txBody>
      </p:sp>
      <p:pic>
        <p:nvPicPr>
          <p:cNvPr id="256" name="Google Shape;107;p19" descr="Google Shape;107;p19"/>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257" name="Slide Number"/>
          <p:cNvSpPr txBox="1"/>
          <p:nvPr>
            <p:ph type="sldNum" sz="quarter" idx="2"/>
          </p:nvPr>
        </p:nvSpPr>
        <p:spPr>
          <a:xfrm>
            <a:off x="7547398" y="6395612"/>
            <a:ext cx="370504" cy="3835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LANK">
    <p:spTree>
      <p:nvGrpSpPr>
        <p:cNvPr id="1" name=""/>
        <p:cNvGrpSpPr/>
        <p:nvPr/>
      </p:nvGrpSpPr>
      <p:grpSpPr>
        <a:xfrm>
          <a:off x="0" y="0"/>
          <a:ext cx="0" cy="0"/>
          <a:chOff x="0" y="0"/>
          <a:chExt cx="0" cy="0"/>
        </a:xfrm>
      </p:grpSpPr>
      <p:sp>
        <p:nvSpPr>
          <p:cNvPr id="264" name="Google Shape;100;p19"/>
          <p:cNvSpPr/>
          <p:nvPr/>
        </p:nvSpPr>
        <p:spPr>
          <a:xfrm>
            <a:off x="-1" y="-1"/>
            <a:ext cx="9139202" cy="1077902"/>
          </a:xfrm>
          <a:prstGeom prst="rect">
            <a:avLst/>
          </a:prstGeom>
          <a:solidFill>
            <a:schemeClr val="accent3"/>
          </a:solidFill>
          <a:ln w="12700">
            <a:miter lim="400000"/>
          </a:ln>
        </p:spPr>
        <p:txBody>
          <a:bodyPr lIns="0" tIns="0" rIns="0" bIns="0"/>
          <a:lstStyle/>
          <a:p>
            <a:pPr algn="ctr">
              <a:defRPr sz="1800">
                <a:solidFill>
                  <a:srgbClr val="FFFFFF"/>
                </a:solidFill>
                <a:latin typeface="Calibri"/>
                <a:ea typeface="Calibri"/>
                <a:cs typeface="Calibri"/>
                <a:sym typeface="Calibri"/>
              </a:defRPr>
            </a:pPr>
          </a:p>
        </p:txBody>
      </p:sp>
      <p:sp>
        <p:nvSpPr>
          <p:cNvPr id="265" name="Google Shape;101;p19"/>
          <p:cNvSpPr/>
          <p:nvPr/>
        </p:nvSpPr>
        <p:spPr>
          <a:xfrm>
            <a:off x="-1" y="6384925"/>
            <a:ext cx="6238802" cy="401700"/>
          </a:xfrm>
          <a:prstGeom prst="rect">
            <a:avLst/>
          </a:prstGeom>
          <a:solidFill>
            <a:srgbClr val="17365D"/>
          </a:solidFill>
          <a:ln w="12700">
            <a:miter lim="400000"/>
          </a:ln>
        </p:spPr>
        <p:txBody>
          <a:bodyPr lIns="0" tIns="0" rIns="0" bIns="0"/>
          <a:lstStyle/>
          <a:p>
            <a:pPr>
              <a:defRPr sz="1200">
                <a:solidFill>
                  <a:srgbClr val="FFFFFF"/>
                </a:solidFill>
                <a:latin typeface="Calibri"/>
                <a:ea typeface="Calibri"/>
                <a:cs typeface="Calibri"/>
                <a:sym typeface="Calibri"/>
              </a:defRPr>
            </a:pPr>
          </a:p>
        </p:txBody>
      </p:sp>
      <p:sp>
        <p:nvSpPr>
          <p:cNvPr id="266" name="Google Shape;102;p19"/>
          <p:cNvSpPr/>
          <p:nvPr/>
        </p:nvSpPr>
        <p:spPr>
          <a:xfrm>
            <a:off x="6324600" y="6386512"/>
            <a:ext cx="2819400" cy="399901"/>
          </a:xfrm>
          <a:prstGeom prst="rect">
            <a:avLst/>
          </a:prstGeom>
          <a:solidFill>
            <a:srgbClr val="FF6600"/>
          </a:solidFill>
          <a:ln w="12700">
            <a:miter lim="400000"/>
          </a:ln>
        </p:spPr>
        <p:txBody>
          <a:bodyPr lIns="0" tIns="0" rIns="0" bIns="0"/>
          <a:lstStyle/>
          <a:p>
            <a:pPr algn="ctr">
              <a:defRPr sz="1200">
                <a:solidFill>
                  <a:srgbClr val="FFFFFF"/>
                </a:solidFill>
                <a:latin typeface="Calibri"/>
                <a:ea typeface="Calibri"/>
                <a:cs typeface="Calibri"/>
                <a:sym typeface="Calibri"/>
              </a:defRPr>
            </a:pPr>
          </a:p>
        </p:txBody>
      </p:sp>
      <p:pic>
        <p:nvPicPr>
          <p:cNvPr id="267" name="Google Shape;107;p19" descr="Google Shape;107;p19"/>
          <p:cNvPicPr>
            <a:picLocks noChangeAspect="1"/>
          </p:cNvPicPr>
          <p:nvPr/>
        </p:nvPicPr>
        <p:blipFill>
          <a:blip r:embed="rId2">
            <a:extLst/>
          </a:blip>
          <a:stretch>
            <a:fillRect/>
          </a:stretch>
        </p:blipFill>
        <p:spPr>
          <a:xfrm>
            <a:off x="7796213" y="192087"/>
            <a:ext cx="706437" cy="706437"/>
          </a:xfrm>
          <a:prstGeom prst="rect">
            <a:avLst/>
          </a:prstGeom>
          <a:ln w="12700">
            <a:miter lim="400000"/>
          </a:ln>
        </p:spPr>
      </p:pic>
      <p:sp>
        <p:nvSpPr>
          <p:cNvPr id="268" name="Slide Number"/>
          <p:cNvSpPr txBox="1"/>
          <p:nvPr>
            <p:ph type="sldNum" sz="quarter" idx="2"/>
          </p:nvPr>
        </p:nvSpPr>
        <p:spPr>
          <a:xfrm>
            <a:off x="7547398" y="6395612"/>
            <a:ext cx="370504" cy="3835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OBJECT">
    <p:spTree>
      <p:nvGrpSpPr>
        <p:cNvPr id="1" name=""/>
        <p:cNvGrpSpPr/>
        <p:nvPr/>
      </p:nvGrpSpPr>
      <p:grpSpPr>
        <a:xfrm>
          <a:off x="0" y="0"/>
          <a:ext cx="0" cy="0"/>
          <a:chOff x="0" y="0"/>
          <a:chExt cx="0" cy="0"/>
        </a:xfrm>
      </p:grpSpPr>
      <p:sp>
        <p:nvSpPr>
          <p:cNvPr id="39" name="Title Text"/>
          <p:cNvSpPr txBox="1"/>
          <p:nvPr>
            <p:ph type="title"/>
          </p:nvPr>
        </p:nvSpPr>
        <p:spPr>
          <a:xfrm>
            <a:off x="0" y="0"/>
            <a:ext cx="7239000" cy="1079500"/>
          </a:xfrm>
          <a:prstGeom prst="rect">
            <a:avLst/>
          </a:prstGeom>
        </p:spPr>
        <p:txBody>
          <a:bodyPr>
            <a:normAutofit fontScale="100000" lnSpcReduction="0"/>
          </a:bodyPr>
          <a:lstStyle/>
          <a:p>
            <a:pPr/>
            <a:r>
              <a:t>Title Text</a:t>
            </a:r>
          </a:p>
        </p:txBody>
      </p:sp>
      <p:sp>
        <p:nvSpPr>
          <p:cNvPr id="40" name="Body Level One…"/>
          <p:cNvSpPr txBox="1"/>
          <p:nvPr>
            <p:ph type="body" idx="1"/>
          </p:nvPr>
        </p:nvSpPr>
        <p:spPr>
          <a:xfrm>
            <a:off x="593725" y="1600200"/>
            <a:ext cx="7956550" cy="4389438"/>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_OBJECTS">
    <p:spTree>
      <p:nvGrpSpPr>
        <p:cNvPr id="1" name=""/>
        <p:cNvGrpSpPr/>
        <p:nvPr/>
      </p:nvGrpSpPr>
      <p:grpSpPr>
        <a:xfrm>
          <a:off x="0" y="0"/>
          <a:ext cx="0" cy="0"/>
          <a:chOff x="0" y="0"/>
          <a:chExt cx="0" cy="0"/>
        </a:xfrm>
      </p:grpSpPr>
      <p:sp>
        <p:nvSpPr>
          <p:cNvPr id="48" name="Title Text"/>
          <p:cNvSpPr txBox="1"/>
          <p:nvPr>
            <p:ph type="title"/>
          </p:nvPr>
        </p:nvSpPr>
        <p:spPr>
          <a:xfrm>
            <a:off x="0" y="0"/>
            <a:ext cx="7239000" cy="1079500"/>
          </a:xfrm>
          <a:prstGeom prst="rect">
            <a:avLst/>
          </a:prstGeom>
        </p:spPr>
        <p:txBody>
          <a:bodyPr>
            <a:normAutofit fontScale="100000" lnSpcReduction="0"/>
          </a:bodyPr>
          <a:lstStyle/>
          <a:p>
            <a:pPr/>
            <a:r>
              <a:t>Title Text</a:t>
            </a:r>
          </a:p>
        </p:txBody>
      </p:sp>
      <p:sp>
        <p:nvSpPr>
          <p:cNvPr id="49" name="Body Level One…"/>
          <p:cNvSpPr txBox="1"/>
          <p:nvPr>
            <p:ph type="body" sz="half" idx="1"/>
          </p:nvPr>
        </p:nvSpPr>
        <p:spPr>
          <a:xfrm>
            <a:off x="457200" y="1600200"/>
            <a:ext cx="4038599" cy="4525963"/>
          </a:xfrm>
          <a:prstGeom prst="rect">
            <a:avLst/>
          </a:prstGeom>
        </p:spPr>
        <p:txBody>
          <a:bodyP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50" name="Google Shape;33;p4"/>
          <p:cNvSpPr txBox="1"/>
          <p:nvPr>
            <p:ph type="body" sz="half" idx="13"/>
          </p:nvPr>
        </p:nvSpPr>
        <p:spPr>
          <a:xfrm>
            <a:off x="4648199" y="1600200"/>
            <a:ext cx="4038600" cy="4525963"/>
          </a:xfrm>
          <a:prstGeom prst="rect">
            <a:avLst/>
          </a:prstGeom>
        </p:spPr>
        <p:txBody>
          <a:bodyPr>
            <a:normAutofit fontScale="100000" lnSpcReduction="0"/>
          </a:bodyPr>
          <a:lstStyle/>
          <a:p>
            <a:pPr/>
          </a:p>
        </p:txBody>
      </p:sp>
      <p:sp>
        <p:nvSpPr>
          <p:cNvPr id="5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_ONLY">
    <p:spTree>
      <p:nvGrpSpPr>
        <p:cNvPr id="1" name=""/>
        <p:cNvGrpSpPr/>
        <p:nvPr/>
      </p:nvGrpSpPr>
      <p:grpSpPr>
        <a:xfrm>
          <a:off x="0" y="0"/>
          <a:ext cx="0" cy="0"/>
          <a:chOff x="0" y="0"/>
          <a:chExt cx="0" cy="0"/>
        </a:xfrm>
      </p:grpSpPr>
      <p:sp>
        <p:nvSpPr>
          <p:cNvPr id="58" name="Title Text"/>
          <p:cNvSpPr txBox="1"/>
          <p:nvPr>
            <p:ph type="title"/>
          </p:nvPr>
        </p:nvSpPr>
        <p:spPr>
          <a:xfrm>
            <a:off x="0" y="0"/>
            <a:ext cx="7239000" cy="1079500"/>
          </a:xfrm>
          <a:prstGeom prst="rect">
            <a:avLst/>
          </a:prstGeom>
        </p:spPr>
        <p:txBody>
          <a:bodyPr>
            <a:normAutofit fontScale="100000" lnSpcReduction="0"/>
          </a:bodyPr>
          <a:lstStyle/>
          <a:p>
            <a:pPr/>
            <a:r>
              <a:t>Title Text</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ustom Layout">
    <p:spTree>
      <p:nvGrpSpPr>
        <p:cNvPr id="1" name=""/>
        <p:cNvGrpSpPr/>
        <p:nvPr/>
      </p:nvGrpSpPr>
      <p:grpSpPr>
        <a:xfrm>
          <a:off x="0" y="0"/>
          <a:ext cx="0" cy="0"/>
          <a:chOff x="0" y="0"/>
          <a:chExt cx="0" cy="0"/>
        </a:xfrm>
      </p:grpSpPr>
      <p:sp>
        <p:nvSpPr>
          <p:cNvPr id="66" name="Google Shape;41;p6"/>
          <p:cNvSpPr txBox="1"/>
          <p:nvPr/>
        </p:nvSpPr>
        <p:spPr>
          <a:xfrm>
            <a:off x="-1" y="2416567"/>
            <a:ext cx="9139240" cy="6883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lvl1pPr algn="ctr">
              <a:defRPr sz="4000">
                <a:solidFill>
                  <a:srgbClr val="17375E"/>
                </a:solidFill>
                <a:latin typeface="Calibri"/>
                <a:ea typeface="Calibri"/>
                <a:cs typeface="Calibri"/>
                <a:sym typeface="Calibri"/>
              </a:defRPr>
            </a:lvl1pPr>
          </a:lstStyle>
          <a:p>
            <a:pPr/>
            <a:r>
              <a:t>THANK YOU TO</a:t>
            </a:r>
          </a:p>
        </p:txBody>
      </p:sp>
      <p:sp>
        <p:nvSpPr>
          <p:cNvPr id="67" name="Body Level One…"/>
          <p:cNvSpPr txBox="1"/>
          <p:nvPr>
            <p:ph type="body" sz="quarter" idx="1"/>
          </p:nvPr>
        </p:nvSpPr>
        <p:spPr>
          <a:xfrm>
            <a:off x="1699336" y="3138405"/>
            <a:ext cx="5741971" cy="814445"/>
          </a:xfrm>
          <a:prstGeom prst="rect">
            <a:avLst/>
          </a:prstGeom>
        </p:spPr>
        <p:txBody>
          <a:bodyPr>
            <a:normAutofit fontScale="100000" lnSpcReduction="0"/>
          </a:bodyPr>
          <a:lstStyle>
            <a:lvl1pPr marL="228600" indent="0" algn="ctr">
              <a:buClrTx/>
              <a:buSzTx/>
              <a:buFontTx/>
              <a:buNone/>
              <a:defRPr sz="4000">
                <a:solidFill>
                  <a:srgbClr val="17375E"/>
                </a:solidFill>
              </a:defRPr>
            </a:lvl1pPr>
            <a:lvl2pPr marL="1168400" indent="-635000" algn="ctr">
              <a:buClrTx/>
              <a:buSzPts val="4000"/>
              <a:buFontTx/>
              <a:defRPr sz="4000">
                <a:solidFill>
                  <a:srgbClr val="17375E"/>
                </a:solidFill>
              </a:defRPr>
            </a:lvl2pPr>
            <a:lvl3pPr marL="1625600" indent="-635000" algn="ctr">
              <a:buClrTx/>
              <a:buSzPts val="4000"/>
              <a:buFontTx/>
              <a:defRPr sz="4000">
                <a:solidFill>
                  <a:srgbClr val="17375E"/>
                </a:solidFill>
              </a:defRPr>
            </a:lvl3pPr>
            <a:lvl4pPr marL="2082800" indent="-635000" algn="ctr">
              <a:buClrTx/>
              <a:buSzPts val="4000"/>
              <a:buFontTx/>
              <a:defRPr sz="4000">
                <a:solidFill>
                  <a:srgbClr val="17375E"/>
                </a:solidFill>
              </a:defRPr>
            </a:lvl4pPr>
            <a:lvl5pPr marL="2540000" indent="-635000" algn="ctr">
              <a:buClrTx/>
              <a:buSzPts val="4000"/>
              <a:buFontTx/>
              <a:defRPr sz="4000">
                <a:solidFill>
                  <a:srgbClr val="17375E"/>
                </a:solidFill>
              </a:defRPr>
            </a:lvl5pPr>
          </a:lstStyle>
          <a:p>
            <a:pPr/>
            <a:r>
              <a:t>Body Level One</a:t>
            </a:r>
          </a:p>
          <a:p>
            <a:pPr lvl="1"/>
            <a:r>
              <a:t>Body Level Two</a:t>
            </a:r>
          </a:p>
          <a:p>
            <a:pPr lvl="2"/>
            <a:r>
              <a:t>Body Level Three</a:t>
            </a:r>
          </a:p>
          <a:p>
            <a:pPr lvl="3"/>
            <a:r>
              <a:t>Body Level Four</a:t>
            </a:r>
          </a:p>
          <a:p>
            <a:pPr lvl="4"/>
            <a:r>
              <a:t>Body Level Five</a:t>
            </a:r>
          </a:p>
        </p:txBody>
      </p:sp>
      <p:sp>
        <p:nvSpPr>
          <p:cNvPr id="68" name="Google Shape;43;p6"/>
          <p:cNvSpPr txBox="1"/>
          <p:nvPr/>
        </p:nvSpPr>
        <p:spPr>
          <a:xfrm>
            <a:off x="-1" y="3899184"/>
            <a:ext cx="9139240" cy="6883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lvl1pPr algn="ctr">
              <a:defRPr sz="4000">
                <a:solidFill>
                  <a:srgbClr val="17375E"/>
                </a:solidFill>
                <a:latin typeface="Calibri"/>
                <a:ea typeface="Calibri"/>
                <a:cs typeface="Calibri"/>
                <a:sym typeface="Calibri"/>
              </a:defRPr>
            </a:lvl1pPr>
          </a:lstStyle>
          <a:p>
            <a:pPr/>
            <a:r>
              <a:t>STAFF AND ADMINISTRATION!</a:t>
            </a:r>
          </a:p>
        </p:txBody>
      </p:sp>
      <p:sp>
        <p:nvSpPr>
          <p:cNvPr id="69" name="Slide Number"/>
          <p:cNvSpPr txBox="1"/>
          <p:nvPr>
            <p:ph type="sldNum" sz="quarter" idx="2"/>
          </p:nvPr>
        </p:nvSpPr>
        <p:spPr>
          <a:xfrm>
            <a:off x="5486400" y="6164599"/>
            <a:ext cx="2133600" cy="3835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Blank">
    <p:spTree>
      <p:nvGrpSpPr>
        <p:cNvPr id="1" name=""/>
        <p:cNvGrpSpPr/>
        <p:nvPr/>
      </p:nvGrpSpPr>
      <p:grpSpPr>
        <a:xfrm>
          <a:off x="0" y="0"/>
          <a:ext cx="0" cy="0"/>
          <a:chOff x="0" y="0"/>
          <a:chExt cx="0" cy="0"/>
        </a:xfrm>
      </p:grpSpPr>
      <p:sp>
        <p:nvSpPr>
          <p:cNvPr id="76" name="Google Shape;45;p7"/>
          <p:cNvSpPr/>
          <p:nvPr/>
        </p:nvSpPr>
        <p:spPr>
          <a:xfrm>
            <a:off x="0" y="990599"/>
            <a:ext cx="9144000" cy="5386389"/>
          </a:xfrm>
          <a:prstGeom prst="rect">
            <a:avLst/>
          </a:prstGeom>
          <a:solidFill>
            <a:srgbClr val="D8D8D8"/>
          </a:solidFill>
          <a:ln w="12700">
            <a:miter lim="400000"/>
          </a:ln>
        </p:spPr>
        <p:txBody>
          <a:bodyPr lIns="0" tIns="0" rIns="0" bIns="0" anchor="ctr"/>
          <a:lstStyle/>
          <a:p>
            <a:pPr algn="ctr">
              <a:defRPr sz="1800">
                <a:solidFill>
                  <a:srgbClr val="FFFFFF"/>
                </a:solidFill>
                <a:latin typeface="Calibri"/>
                <a:ea typeface="Calibri"/>
                <a:cs typeface="Calibri"/>
                <a:sym typeface="Calibri"/>
              </a:defRPr>
            </a:pPr>
          </a:p>
        </p:txBody>
      </p:sp>
      <p:sp>
        <p:nvSpPr>
          <p:cNvPr id="77" name="Title Text"/>
          <p:cNvSpPr txBox="1"/>
          <p:nvPr>
            <p:ph type="title"/>
          </p:nvPr>
        </p:nvSpPr>
        <p:spPr>
          <a:xfrm>
            <a:off x="0" y="2670048"/>
            <a:ext cx="9144000" cy="704089"/>
          </a:xfrm>
          <a:prstGeom prst="rect">
            <a:avLst/>
          </a:prstGeom>
        </p:spPr>
        <p:txBody>
          <a:bodyPr>
            <a:normAutofit fontScale="100000" lnSpcReduction="0"/>
          </a:bodyPr>
          <a:lstStyle>
            <a:lvl1pPr algn="ctr"/>
          </a:lstStyle>
          <a:p>
            <a:pPr/>
            <a:r>
              <a:t>Title Text</a:t>
            </a:r>
          </a:p>
        </p:txBody>
      </p:sp>
      <p:sp>
        <p:nvSpPr>
          <p:cNvPr id="78" name="Slide Number"/>
          <p:cNvSpPr txBox="1"/>
          <p:nvPr>
            <p:ph type="sldNum" sz="quarter" idx="2"/>
          </p:nvPr>
        </p:nvSpPr>
        <p:spPr>
          <a:xfrm>
            <a:off x="5486400" y="6164599"/>
            <a:ext cx="2133600" cy="3835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1_Title Slide">
    <p:spTree>
      <p:nvGrpSpPr>
        <p:cNvPr id="1" name=""/>
        <p:cNvGrpSpPr/>
        <p:nvPr/>
      </p:nvGrpSpPr>
      <p:grpSpPr>
        <a:xfrm>
          <a:off x="0" y="0"/>
          <a:ext cx="0" cy="0"/>
          <a:chOff x="0" y="0"/>
          <a:chExt cx="0" cy="0"/>
        </a:xfrm>
      </p:grpSpPr>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9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 Id="rId18" Type="http://schemas.openxmlformats.org/officeDocument/2006/relationships/slideLayout" Target="../slideLayouts/slideLayout17.xml"/><Relationship Id="rId19" Type="http://schemas.openxmlformats.org/officeDocument/2006/relationships/slideLayout" Target="../slideLayouts/slideLayout18.xml"/><Relationship Id="rId20" Type="http://schemas.openxmlformats.org/officeDocument/2006/relationships/slideLayout" Target="../slideLayouts/slideLayout19.xml"/><Relationship Id="rId21" Type="http://schemas.openxmlformats.org/officeDocument/2006/relationships/slideLayout" Target="../slideLayouts/slideLayout20.xml"/><Relationship Id="rId22" Type="http://schemas.openxmlformats.org/officeDocument/2006/relationships/slideLayout" Target="../slideLayouts/slideLayout21.xml"/><Relationship Id="rId23" Type="http://schemas.openxmlformats.org/officeDocument/2006/relationships/slideLayout" Target="../slideLayouts/slideLayout22.xml"/><Relationship Id="rId24" Type="http://schemas.openxmlformats.org/officeDocument/2006/relationships/slideLayout" Target="../slideLayouts/slideLayout23.xml"/><Relationship Id="rId25"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Google Shape;10;p1"/>
          <p:cNvSpPr/>
          <p:nvPr/>
        </p:nvSpPr>
        <p:spPr>
          <a:xfrm>
            <a:off x="-1" y="0"/>
            <a:ext cx="9139240" cy="1077913"/>
          </a:xfrm>
          <a:prstGeom prst="rect">
            <a:avLst/>
          </a:prstGeom>
          <a:solidFill>
            <a:schemeClr val="accent3"/>
          </a:solidFill>
          <a:ln w="12700">
            <a:miter lim="400000"/>
          </a:ln>
        </p:spPr>
        <p:txBody>
          <a:bodyPr lIns="0" tIns="0" rIns="0" bIns="0"/>
          <a:lstStyle/>
          <a:p>
            <a:pPr algn="ctr">
              <a:defRPr sz="1800">
                <a:solidFill>
                  <a:srgbClr val="FFFFFF"/>
                </a:solidFill>
                <a:latin typeface="Calibri"/>
                <a:ea typeface="Calibri"/>
                <a:cs typeface="Calibri"/>
                <a:sym typeface="Calibri"/>
              </a:defRPr>
            </a:pPr>
          </a:p>
        </p:txBody>
      </p:sp>
      <p:sp>
        <p:nvSpPr>
          <p:cNvPr id="3" name="Google Shape;11;p1"/>
          <p:cNvSpPr/>
          <p:nvPr/>
        </p:nvSpPr>
        <p:spPr>
          <a:xfrm>
            <a:off x="-1" y="6384924"/>
            <a:ext cx="6238876" cy="401640"/>
          </a:xfrm>
          <a:prstGeom prst="rect">
            <a:avLst/>
          </a:prstGeom>
          <a:solidFill>
            <a:srgbClr val="17365D"/>
          </a:solidFill>
          <a:ln w="12700">
            <a:miter lim="400000"/>
          </a:ln>
        </p:spPr>
        <p:txBody>
          <a:bodyPr lIns="0" tIns="0" rIns="0" bIns="0"/>
          <a:lstStyle/>
          <a:p>
            <a:pPr>
              <a:defRPr sz="1200">
                <a:solidFill>
                  <a:srgbClr val="FFFFFF"/>
                </a:solidFill>
                <a:latin typeface="Calibri"/>
                <a:ea typeface="Calibri"/>
                <a:cs typeface="Calibri"/>
                <a:sym typeface="Calibri"/>
              </a:defRPr>
            </a:pPr>
          </a:p>
        </p:txBody>
      </p:sp>
      <p:sp>
        <p:nvSpPr>
          <p:cNvPr id="4" name="Google Shape;12;p1"/>
          <p:cNvSpPr/>
          <p:nvPr/>
        </p:nvSpPr>
        <p:spPr>
          <a:xfrm>
            <a:off x="6324600" y="6386512"/>
            <a:ext cx="2819400" cy="400050"/>
          </a:xfrm>
          <a:prstGeom prst="rect">
            <a:avLst/>
          </a:prstGeom>
          <a:solidFill>
            <a:srgbClr val="FF6600"/>
          </a:solidFill>
          <a:ln w="12700">
            <a:miter lim="400000"/>
          </a:ln>
        </p:spPr>
        <p:txBody>
          <a:bodyPr lIns="0" tIns="0" rIns="0" bIns="0"/>
          <a:lstStyle/>
          <a:p>
            <a:pPr algn="ctr">
              <a:defRPr sz="1200">
                <a:solidFill>
                  <a:srgbClr val="FFFFFF"/>
                </a:solidFill>
                <a:latin typeface="Calibri"/>
                <a:ea typeface="Calibri"/>
                <a:cs typeface="Calibri"/>
                <a:sym typeface="Calibri"/>
              </a:defRPr>
            </a:pPr>
          </a:p>
        </p:txBody>
      </p:sp>
      <p:sp>
        <p:nvSpPr>
          <p:cNvPr id="5" name="Slide Number"/>
          <p:cNvSpPr txBox="1"/>
          <p:nvPr>
            <p:ph type="sldNum" sz="quarter" idx="2"/>
          </p:nvPr>
        </p:nvSpPr>
        <p:spPr>
          <a:xfrm>
            <a:off x="7547461" y="6395580"/>
            <a:ext cx="370503" cy="383501"/>
          </a:xfrm>
          <a:prstGeom prst="rect">
            <a:avLst/>
          </a:prstGeom>
          <a:ln w="12700">
            <a:miter lim="400000"/>
          </a:ln>
        </p:spPr>
        <p:txBody>
          <a:bodyPr wrap="none" lIns="45699" tIns="45699" rIns="45699" bIns="45699" anchor="ctr">
            <a:spAutoFit/>
          </a:bodyPr>
          <a:lstStyle>
            <a:lvl1pPr algn="ctr">
              <a:defRPr sz="2000">
                <a:solidFill>
                  <a:srgbClr val="FFFFFF"/>
                </a:solidFill>
                <a:latin typeface="Calibri"/>
                <a:ea typeface="Calibri"/>
                <a:cs typeface="Calibri"/>
                <a:sym typeface="Calibri"/>
              </a:defRPr>
            </a:lvl1pPr>
          </a:lstStyle>
          <a:p>
            <a:pPr/>
            <a:fld id="{86CB4B4D-7CA3-9044-876B-883B54F8677D}" type="slidenum"/>
          </a:p>
        </p:txBody>
      </p:sp>
      <p:sp>
        <p:nvSpPr>
          <p:cNvPr id="6" name="Title Text"/>
          <p:cNvSpPr txBox="1"/>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nchor="ctr"/>
          <a:lstStyle/>
          <a:p>
            <a:pPr/>
            <a:r>
              <a:t>Title Text</a:t>
            </a:r>
          </a:p>
        </p:txBody>
      </p:sp>
      <p:sp>
        <p:nvSpPr>
          <p:cNvPr id="7"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1" baseline="0" cap="none" i="0" spc="0" strike="noStrike" sz="3600" u="none">
          <a:solidFill>
            <a:srgbClr val="17375E"/>
          </a:solidFill>
          <a:uFillTx/>
          <a:latin typeface="Calibri"/>
          <a:ea typeface="Calibri"/>
          <a:cs typeface="Calibri"/>
          <a:sym typeface="Calibri"/>
        </a:defRPr>
      </a:lvl1pPr>
      <a:lvl2pPr marL="0" marR="0" indent="0" algn="l" defTabSz="914400" rtl="0" latinLnBrk="0">
        <a:lnSpc>
          <a:spcPct val="100000"/>
        </a:lnSpc>
        <a:spcBef>
          <a:spcPts val="0"/>
        </a:spcBef>
        <a:spcAft>
          <a:spcPts val="0"/>
        </a:spcAft>
        <a:buClrTx/>
        <a:buSzTx/>
        <a:buFontTx/>
        <a:buNone/>
        <a:tabLst/>
        <a:defRPr b="1" baseline="0" cap="none" i="0" spc="0" strike="noStrike" sz="3600" u="none">
          <a:solidFill>
            <a:srgbClr val="17375E"/>
          </a:solidFill>
          <a:uFillTx/>
          <a:latin typeface="Calibri"/>
          <a:ea typeface="Calibri"/>
          <a:cs typeface="Calibri"/>
          <a:sym typeface="Calibri"/>
        </a:defRPr>
      </a:lvl2pPr>
      <a:lvl3pPr marL="0" marR="0" indent="0" algn="l" defTabSz="914400" rtl="0" latinLnBrk="0">
        <a:lnSpc>
          <a:spcPct val="100000"/>
        </a:lnSpc>
        <a:spcBef>
          <a:spcPts val="0"/>
        </a:spcBef>
        <a:spcAft>
          <a:spcPts val="0"/>
        </a:spcAft>
        <a:buClrTx/>
        <a:buSzTx/>
        <a:buFontTx/>
        <a:buNone/>
        <a:tabLst/>
        <a:defRPr b="1" baseline="0" cap="none" i="0" spc="0" strike="noStrike" sz="3600" u="none">
          <a:solidFill>
            <a:srgbClr val="17375E"/>
          </a:solidFill>
          <a:uFillTx/>
          <a:latin typeface="Calibri"/>
          <a:ea typeface="Calibri"/>
          <a:cs typeface="Calibri"/>
          <a:sym typeface="Calibri"/>
        </a:defRPr>
      </a:lvl3pPr>
      <a:lvl4pPr marL="0" marR="0" indent="0" algn="l" defTabSz="914400" rtl="0" latinLnBrk="0">
        <a:lnSpc>
          <a:spcPct val="100000"/>
        </a:lnSpc>
        <a:spcBef>
          <a:spcPts val="0"/>
        </a:spcBef>
        <a:spcAft>
          <a:spcPts val="0"/>
        </a:spcAft>
        <a:buClrTx/>
        <a:buSzTx/>
        <a:buFontTx/>
        <a:buNone/>
        <a:tabLst/>
        <a:defRPr b="1" baseline="0" cap="none" i="0" spc="0" strike="noStrike" sz="3600" u="none">
          <a:solidFill>
            <a:srgbClr val="17375E"/>
          </a:solidFill>
          <a:uFillTx/>
          <a:latin typeface="Calibri"/>
          <a:ea typeface="Calibri"/>
          <a:cs typeface="Calibri"/>
          <a:sym typeface="Calibri"/>
        </a:defRPr>
      </a:lvl4pPr>
      <a:lvl5pPr marL="0" marR="0" indent="0" algn="l" defTabSz="914400" rtl="0" latinLnBrk="0">
        <a:lnSpc>
          <a:spcPct val="100000"/>
        </a:lnSpc>
        <a:spcBef>
          <a:spcPts val="0"/>
        </a:spcBef>
        <a:spcAft>
          <a:spcPts val="0"/>
        </a:spcAft>
        <a:buClrTx/>
        <a:buSzTx/>
        <a:buFontTx/>
        <a:buNone/>
        <a:tabLst/>
        <a:defRPr b="1" baseline="0" cap="none" i="0" spc="0" strike="noStrike" sz="3600" u="none">
          <a:solidFill>
            <a:srgbClr val="17375E"/>
          </a:solidFill>
          <a:uFillTx/>
          <a:latin typeface="Calibri"/>
          <a:ea typeface="Calibri"/>
          <a:cs typeface="Calibri"/>
          <a:sym typeface="Calibri"/>
        </a:defRPr>
      </a:lvl5pPr>
      <a:lvl6pPr marL="0" marR="0" indent="0" algn="l" defTabSz="914400" rtl="0" latinLnBrk="0">
        <a:lnSpc>
          <a:spcPct val="100000"/>
        </a:lnSpc>
        <a:spcBef>
          <a:spcPts val="0"/>
        </a:spcBef>
        <a:spcAft>
          <a:spcPts val="0"/>
        </a:spcAft>
        <a:buClrTx/>
        <a:buSzTx/>
        <a:buFontTx/>
        <a:buNone/>
        <a:tabLst/>
        <a:defRPr b="1" baseline="0" cap="none" i="0" spc="0" strike="noStrike" sz="3600" u="none">
          <a:solidFill>
            <a:srgbClr val="17375E"/>
          </a:solidFill>
          <a:uFillTx/>
          <a:latin typeface="Calibri"/>
          <a:ea typeface="Calibri"/>
          <a:cs typeface="Calibri"/>
          <a:sym typeface="Calibri"/>
        </a:defRPr>
      </a:lvl6pPr>
      <a:lvl7pPr marL="0" marR="0" indent="0" algn="l" defTabSz="914400" rtl="0" latinLnBrk="0">
        <a:lnSpc>
          <a:spcPct val="100000"/>
        </a:lnSpc>
        <a:spcBef>
          <a:spcPts val="0"/>
        </a:spcBef>
        <a:spcAft>
          <a:spcPts val="0"/>
        </a:spcAft>
        <a:buClrTx/>
        <a:buSzTx/>
        <a:buFontTx/>
        <a:buNone/>
        <a:tabLst/>
        <a:defRPr b="1" baseline="0" cap="none" i="0" spc="0" strike="noStrike" sz="3600" u="none">
          <a:solidFill>
            <a:srgbClr val="17375E"/>
          </a:solidFill>
          <a:uFillTx/>
          <a:latin typeface="Calibri"/>
          <a:ea typeface="Calibri"/>
          <a:cs typeface="Calibri"/>
          <a:sym typeface="Calibri"/>
        </a:defRPr>
      </a:lvl7pPr>
      <a:lvl8pPr marL="0" marR="0" indent="0" algn="l" defTabSz="914400" rtl="0" latinLnBrk="0">
        <a:lnSpc>
          <a:spcPct val="100000"/>
        </a:lnSpc>
        <a:spcBef>
          <a:spcPts val="0"/>
        </a:spcBef>
        <a:spcAft>
          <a:spcPts val="0"/>
        </a:spcAft>
        <a:buClrTx/>
        <a:buSzTx/>
        <a:buFontTx/>
        <a:buNone/>
        <a:tabLst/>
        <a:defRPr b="1" baseline="0" cap="none" i="0" spc="0" strike="noStrike" sz="3600" u="none">
          <a:solidFill>
            <a:srgbClr val="17375E"/>
          </a:solidFill>
          <a:uFillTx/>
          <a:latin typeface="Calibri"/>
          <a:ea typeface="Calibri"/>
          <a:cs typeface="Calibri"/>
          <a:sym typeface="Calibri"/>
        </a:defRPr>
      </a:lvl8pPr>
      <a:lvl9pPr marL="0" marR="0" indent="0" algn="l" defTabSz="914400" rtl="0" latinLnBrk="0">
        <a:lnSpc>
          <a:spcPct val="100000"/>
        </a:lnSpc>
        <a:spcBef>
          <a:spcPts val="0"/>
        </a:spcBef>
        <a:spcAft>
          <a:spcPts val="0"/>
        </a:spcAft>
        <a:buClrTx/>
        <a:buSzTx/>
        <a:buFontTx/>
        <a:buNone/>
        <a:tabLst/>
        <a:defRPr b="1" baseline="0" cap="none" i="0" spc="0" strike="noStrike" sz="3600" u="none">
          <a:solidFill>
            <a:srgbClr val="17375E"/>
          </a:solidFill>
          <a:uFillTx/>
          <a:latin typeface="Calibri"/>
          <a:ea typeface="Calibri"/>
          <a:cs typeface="Calibri"/>
          <a:sym typeface="Calibri"/>
        </a:defRPr>
      </a:lvl9pPr>
    </p:titleStyle>
    <p:bodyStyle>
      <a:lvl1pPr marL="457200" marR="0" indent="-381000" algn="l" defTabSz="914400" rtl="0" latinLnBrk="0">
        <a:lnSpc>
          <a:spcPct val="100000"/>
        </a:lnSpc>
        <a:spcBef>
          <a:spcPts val="1200"/>
        </a:spcBef>
        <a:spcAft>
          <a:spcPts val="0"/>
        </a:spcAft>
        <a:buClr>
          <a:srgbClr val="000000"/>
        </a:buClr>
        <a:buSzPts val="2400"/>
        <a:buFont typeface="Helvetica"/>
        <a:buChar char="▪"/>
        <a:tabLst/>
        <a:defRPr b="0" baseline="0" cap="none" i="0" spc="0" strike="noStrike" sz="2400" u="none">
          <a:solidFill>
            <a:srgbClr val="000000"/>
          </a:solidFill>
          <a:uFillTx/>
          <a:latin typeface="Calibri"/>
          <a:ea typeface="Calibri"/>
          <a:cs typeface="Calibri"/>
          <a:sym typeface="Calibri"/>
        </a:defRPr>
      </a:lvl1pPr>
      <a:lvl2pPr marL="914400" marR="0" indent="-381000" algn="l" defTabSz="914400" rtl="0" latinLnBrk="0">
        <a:lnSpc>
          <a:spcPct val="100000"/>
        </a:lnSpc>
        <a:spcBef>
          <a:spcPts val="1200"/>
        </a:spcBef>
        <a:spcAft>
          <a:spcPts val="0"/>
        </a:spcAft>
        <a:buClr>
          <a:srgbClr val="000000"/>
        </a:buClr>
        <a:buSzPts val="2400"/>
        <a:buFont typeface="Helvetica"/>
        <a:buChar char="•"/>
        <a:tabLst/>
        <a:defRPr b="0" baseline="0" cap="none" i="0" spc="0" strike="noStrike" sz="2400" u="none">
          <a:solidFill>
            <a:srgbClr val="000000"/>
          </a:solidFill>
          <a:uFillTx/>
          <a:latin typeface="Calibri"/>
          <a:ea typeface="Calibri"/>
          <a:cs typeface="Calibri"/>
          <a:sym typeface="Calibri"/>
        </a:defRPr>
      </a:lvl2pPr>
      <a:lvl3pPr marL="1371600" marR="0" indent="-381000" algn="l" defTabSz="914400" rtl="0" latinLnBrk="0">
        <a:lnSpc>
          <a:spcPct val="100000"/>
        </a:lnSpc>
        <a:spcBef>
          <a:spcPts val="1200"/>
        </a:spcBef>
        <a:spcAft>
          <a:spcPts val="0"/>
        </a:spcAft>
        <a:buClr>
          <a:srgbClr val="000000"/>
        </a:buClr>
        <a:buSzPts val="2400"/>
        <a:buFont typeface="Helvetica"/>
        <a:buChar char="‐"/>
        <a:tabLst/>
        <a:defRPr b="0" baseline="0" cap="none" i="0" spc="0" strike="noStrike" sz="2400" u="none">
          <a:solidFill>
            <a:srgbClr val="000000"/>
          </a:solidFill>
          <a:uFillTx/>
          <a:latin typeface="Calibri"/>
          <a:ea typeface="Calibri"/>
          <a:cs typeface="Calibri"/>
          <a:sym typeface="Calibri"/>
        </a:defRPr>
      </a:lvl3pPr>
      <a:lvl4pPr marL="1828800" marR="0" indent="-381000" algn="l" defTabSz="914400" rtl="0" latinLnBrk="0">
        <a:lnSpc>
          <a:spcPct val="100000"/>
        </a:lnSpc>
        <a:spcBef>
          <a:spcPts val="1200"/>
        </a:spcBef>
        <a:spcAft>
          <a:spcPts val="0"/>
        </a:spcAft>
        <a:buClr>
          <a:srgbClr val="000000"/>
        </a:buClr>
        <a:buSzPts val="2400"/>
        <a:buFont typeface="Helvetica"/>
        <a:buChar char="–"/>
        <a:tabLst/>
        <a:defRPr b="0" baseline="0" cap="none" i="0" spc="0" strike="noStrike" sz="2400" u="none">
          <a:solidFill>
            <a:srgbClr val="000000"/>
          </a:solidFill>
          <a:uFillTx/>
          <a:latin typeface="Calibri"/>
          <a:ea typeface="Calibri"/>
          <a:cs typeface="Calibri"/>
          <a:sym typeface="Calibri"/>
        </a:defRPr>
      </a:lvl4pPr>
      <a:lvl5pPr marL="2286000" marR="0" indent="-381000" algn="l" defTabSz="914400" rtl="0" latinLnBrk="0">
        <a:lnSpc>
          <a:spcPct val="100000"/>
        </a:lnSpc>
        <a:spcBef>
          <a:spcPts val="1200"/>
        </a:spcBef>
        <a:spcAft>
          <a:spcPts val="0"/>
        </a:spcAft>
        <a:buClr>
          <a:srgbClr val="000000"/>
        </a:buClr>
        <a:buSzPts val="2400"/>
        <a:buFont typeface="Helvetica"/>
        <a:buChar char="»"/>
        <a:tabLst/>
        <a:defRPr b="0" baseline="0" cap="none" i="0" spc="0" strike="noStrike" sz="2400" u="none">
          <a:solidFill>
            <a:srgbClr val="000000"/>
          </a:solidFill>
          <a:uFillTx/>
          <a:latin typeface="Calibri"/>
          <a:ea typeface="Calibri"/>
          <a:cs typeface="Calibri"/>
          <a:sym typeface="Calibri"/>
        </a:defRPr>
      </a:lvl5pPr>
      <a:lvl6pPr marL="2814320" marR="0" indent="-426720" algn="l" defTabSz="914400" rtl="0" latinLnBrk="0">
        <a:lnSpc>
          <a:spcPct val="100000"/>
        </a:lnSpc>
        <a:spcBef>
          <a:spcPts val="1200"/>
        </a:spcBef>
        <a:spcAft>
          <a:spcPts val="0"/>
        </a:spcAft>
        <a:buClr>
          <a:srgbClr val="000000"/>
        </a:buClr>
        <a:buSzPts val="2400"/>
        <a:buFont typeface="Helvetica"/>
        <a:buChar char="•"/>
        <a:tabLst/>
        <a:defRPr b="0" baseline="0" cap="none" i="0" spc="0" strike="noStrike" sz="2400" u="none">
          <a:solidFill>
            <a:srgbClr val="000000"/>
          </a:solidFill>
          <a:uFillTx/>
          <a:latin typeface="Calibri"/>
          <a:ea typeface="Calibri"/>
          <a:cs typeface="Calibri"/>
          <a:sym typeface="Calibri"/>
        </a:defRPr>
      </a:lvl6pPr>
      <a:lvl7pPr marL="3271520" marR="0" indent="-426720" algn="l" defTabSz="914400" rtl="0" latinLnBrk="0">
        <a:lnSpc>
          <a:spcPct val="100000"/>
        </a:lnSpc>
        <a:spcBef>
          <a:spcPts val="1200"/>
        </a:spcBef>
        <a:spcAft>
          <a:spcPts val="0"/>
        </a:spcAft>
        <a:buClr>
          <a:srgbClr val="000000"/>
        </a:buClr>
        <a:buSzPts val="2400"/>
        <a:buFont typeface="Helvetica"/>
        <a:buChar char="•"/>
        <a:tabLst/>
        <a:defRPr b="0" baseline="0" cap="none" i="0" spc="0" strike="noStrike" sz="2400" u="none">
          <a:solidFill>
            <a:srgbClr val="000000"/>
          </a:solidFill>
          <a:uFillTx/>
          <a:latin typeface="Calibri"/>
          <a:ea typeface="Calibri"/>
          <a:cs typeface="Calibri"/>
          <a:sym typeface="Calibri"/>
        </a:defRPr>
      </a:lvl7pPr>
      <a:lvl8pPr marL="3728720" marR="0" indent="-426720" algn="l" defTabSz="914400" rtl="0" latinLnBrk="0">
        <a:lnSpc>
          <a:spcPct val="100000"/>
        </a:lnSpc>
        <a:spcBef>
          <a:spcPts val="1200"/>
        </a:spcBef>
        <a:spcAft>
          <a:spcPts val="0"/>
        </a:spcAft>
        <a:buClr>
          <a:srgbClr val="000000"/>
        </a:buClr>
        <a:buSzPts val="2400"/>
        <a:buFont typeface="Helvetica"/>
        <a:buChar char="•"/>
        <a:tabLst/>
        <a:defRPr b="0" baseline="0" cap="none" i="0" spc="0" strike="noStrike" sz="2400" u="none">
          <a:solidFill>
            <a:srgbClr val="000000"/>
          </a:solidFill>
          <a:uFillTx/>
          <a:latin typeface="Calibri"/>
          <a:ea typeface="Calibri"/>
          <a:cs typeface="Calibri"/>
          <a:sym typeface="Calibri"/>
        </a:defRPr>
      </a:lvl8pPr>
      <a:lvl9pPr marL="4185920" marR="0" indent="-426720" algn="l" defTabSz="914400" rtl="0" latinLnBrk="0">
        <a:lnSpc>
          <a:spcPct val="100000"/>
        </a:lnSpc>
        <a:spcBef>
          <a:spcPts val="1200"/>
        </a:spcBef>
        <a:spcAft>
          <a:spcPts val="0"/>
        </a:spcAft>
        <a:buClr>
          <a:srgbClr val="000000"/>
        </a:buClr>
        <a:buSzPts val="2400"/>
        <a:buFont typeface="Helvetica"/>
        <a:buChar char="•"/>
        <a:tabLst/>
        <a:defRPr b="0" baseline="0" cap="none" i="0" spc="0" strike="noStrike" sz="2400" u="none">
          <a:solidFill>
            <a:srgbClr val="000000"/>
          </a:solidFill>
          <a:uFillTx/>
          <a:latin typeface="Calibri"/>
          <a:ea typeface="Calibri"/>
          <a:cs typeface="Calibri"/>
          <a:sym typeface="Calibri"/>
        </a:defRPr>
      </a:lvl9pPr>
    </p:bodyStyle>
    <p:otherStyle>
      <a:lvl1pPr marL="0" marR="0" indent="0" algn="ctr" defTabSz="9144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b="0" baseline="0" cap="none" i="0" spc="0" strike="noStrike" sz="20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 Id="rId4" Type="http://schemas.openxmlformats.org/officeDocument/2006/relationships/image" Target="../media/image6.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1.png"/><Relationship Id="rId4" Type="http://schemas.openxmlformats.org/officeDocument/2006/relationships/image" Target="../media/image6.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1.png"/><Relationship Id="rId4" Type="http://schemas.openxmlformats.org/officeDocument/2006/relationships/image" Target="../media/image6.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1.png"/><Relationship Id="rId4" Type="http://schemas.openxmlformats.org/officeDocument/2006/relationships/image" Target="../media/image7.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3.png"/><Relationship Id="rId5"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8.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 Id="rId3" Type="http://schemas.openxmlformats.org/officeDocument/2006/relationships/image" Target="../media/image5.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279" name="Google Shape;150;p27"/>
          <p:cNvGrpSpPr/>
          <p:nvPr/>
        </p:nvGrpSpPr>
        <p:grpSpPr>
          <a:xfrm>
            <a:off x="-1" y="6384924"/>
            <a:ext cx="6235701" cy="401640"/>
            <a:chOff x="0" y="0"/>
            <a:chExt cx="6235699" cy="401638"/>
          </a:xfrm>
        </p:grpSpPr>
        <p:sp>
          <p:nvSpPr>
            <p:cNvPr id="277" name="Rectangle"/>
            <p:cNvSpPr/>
            <p:nvPr/>
          </p:nvSpPr>
          <p:spPr>
            <a:xfrm>
              <a:off x="-1" y="-1"/>
              <a:ext cx="6235701" cy="401640"/>
            </a:xfrm>
            <a:prstGeom prst="rect">
              <a:avLst/>
            </a:prstGeom>
            <a:solidFill>
              <a:srgbClr val="17375E"/>
            </a:solidFill>
            <a:ln w="12700" cap="flat">
              <a:noFill/>
              <a:miter lim="400000"/>
            </a:ln>
            <a:effectLst/>
          </p:spPr>
          <p:txBody>
            <a:bodyPr wrap="square" lIns="0" tIns="0" rIns="0" bIns="0" numCol="1" anchor="ctr">
              <a:noAutofit/>
            </a:bodyPr>
            <a:lstStyle/>
            <a:p>
              <a:pPr>
                <a:defRPr sz="1200">
                  <a:solidFill>
                    <a:srgbClr val="FFFFFF"/>
                  </a:solidFill>
                  <a:latin typeface="Calibri"/>
                  <a:ea typeface="Calibri"/>
                  <a:cs typeface="Calibri"/>
                  <a:sym typeface="Calibri"/>
                </a:defRPr>
              </a:pPr>
            </a:p>
          </p:txBody>
        </p:sp>
        <p:sp>
          <p:nvSpPr>
            <p:cNvPr id="278" name="From The Use of Data in School Counseling: Hatching Results for Students, Programs, and the Profession by Trish Hatch, PhD"/>
            <p:cNvSpPr txBox="1"/>
            <p:nvPr/>
          </p:nvSpPr>
          <p:spPr>
            <a:xfrm>
              <a:off x="-1" y="23019"/>
              <a:ext cx="6235701" cy="3556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0" tIns="0" rIns="0" bIns="0" numCol="1" anchor="ctr">
              <a:spAutoFit/>
            </a:bodyPr>
            <a:lstStyle/>
            <a:p>
              <a:pPr indent="457200">
                <a:defRPr sz="1200">
                  <a:solidFill>
                    <a:srgbClr val="FFFFFF"/>
                  </a:solidFill>
                  <a:latin typeface="Calibri"/>
                  <a:ea typeface="Calibri"/>
                  <a:cs typeface="Calibri"/>
                  <a:sym typeface="Calibri"/>
                </a:defRPr>
              </a:pPr>
              <a:r>
                <a:t>From </a:t>
              </a:r>
              <a:r>
                <a:rPr i="1"/>
                <a:t>The Use of Data in School Counseling: Hatching Results for Students, Programs, and the Profession</a:t>
              </a:r>
              <a:r>
                <a:t> by Trish Hatch, PhD</a:t>
              </a:r>
            </a:p>
          </p:txBody>
        </p:sp>
      </p:grpSp>
      <p:sp>
        <p:nvSpPr>
          <p:cNvPr id="280" name="Google Shape;146;p27"/>
          <p:cNvSpPr txBox="1"/>
          <p:nvPr>
            <p:ph type="title"/>
          </p:nvPr>
        </p:nvSpPr>
        <p:spPr>
          <a:xfrm>
            <a:off x="457200" y="780538"/>
            <a:ext cx="8156400" cy="1467001"/>
          </a:xfrm>
          <a:prstGeom prst="rect">
            <a:avLst/>
          </a:prstGeom>
        </p:spPr>
        <p:txBody>
          <a:bodyPr lIns="45699" tIns="45699" rIns="45699" bIns="45699"/>
          <a:lstStyle/>
          <a:p>
            <a:pPr defTabSz="795527">
              <a:defRPr sz="3132"/>
            </a:pPr>
            <a:r>
              <a:t>[Title of School Counseling Programs </a:t>
            </a:r>
            <a:br/>
            <a:r>
              <a:rPr>
                <a:solidFill>
                  <a:srgbClr val="45818E"/>
                </a:solidFill>
              </a:rPr>
              <a:t>Tier 2 Intervention </a:t>
            </a:r>
            <a:endParaRPr>
              <a:solidFill>
                <a:srgbClr val="45818E"/>
              </a:solidFill>
            </a:endParaRPr>
          </a:p>
          <a:p>
            <a:pPr defTabSz="795527">
              <a:defRPr sz="3132"/>
            </a:pPr>
            <a:r>
              <a:t>Flashlight Presentation]</a:t>
            </a:r>
          </a:p>
        </p:txBody>
      </p:sp>
      <p:sp>
        <p:nvSpPr>
          <p:cNvPr id="281" name="Google Shape;147;p27"/>
          <p:cNvSpPr txBox="1"/>
          <p:nvPr>
            <p:ph type="body" sz="quarter" idx="1"/>
          </p:nvPr>
        </p:nvSpPr>
        <p:spPr>
          <a:xfrm>
            <a:off x="457199" y="2698761"/>
            <a:ext cx="8156448" cy="525749"/>
          </a:xfrm>
          <a:prstGeom prst="rect">
            <a:avLst/>
          </a:prstGeom>
        </p:spPr>
        <p:txBody>
          <a:bodyPr lIns="45699" tIns="45699" rIns="45699" bIns="45699"/>
          <a:lstStyle>
            <a:lvl1pPr marL="0" indent="0">
              <a:spcBef>
                <a:spcPts val="0"/>
              </a:spcBef>
            </a:lvl1pPr>
          </a:lstStyle>
          <a:p>
            <a:pPr/>
            <a:r>
              <a:t>[School Name’s] School Counseling Department</a:t>
            </a:r>
          </a:p>
        </p:txBody>
      </p:sp>
      <p:sp>
        <p:nvSpPr>
          <p:cNvPr id="282" name="Google Shape;148;p27"/>
          <p:cNvSpPr txBox="1"/>
          <p:nvPr>
            <p:ph type="body" idx="14"/>
          </p:nvPr>
        </p:nvSpPr>
        <p:spPr>
          <a:prstGeom prst="rect">
            <a:avLst/>
          </a:prstGeom>
          <a:extLst>
            <a:ext uri="{C572A759-6A51-4108-AA02-DFA0A04FC94B}">
              <ma14:wrappingTextBoxFlag xmlns:ma14="http://schemas.microsoft.com/office/mac/drawingml/2011/main" val="1"/>
            </a:ext>
          </a:extLst>
        </p:spPr>
        <p:txBody>
          <a:bodyPr lIns="45699" tIns="45699" rIns="45699" bIns="45699"/>
          <a:lstStyle>
            <a:lvl1pPr marL="0" indent="0">
              <a:spcBef>
                <a:spcPts val="0"/>
              </a:spcBef>
              <a:buClrTx/>
              <a:buSzTx/>
              <a:buFontTx/>
              <a:buNone/>
              <a:defRPr>
                <a:solidFill>
                  <a:srgbClr val="17365D"/>
                </a:solidFill>
              </a:defRPr>
            </a:lvl1pPr>
          </a:lstStyle>
          <a:p>
            <a:pPr/>
            <a:r>
              <a:t>[Insert school counselor names]</a:t>
            </a:r>
          </a:p>
        </p:txBody>
      </p:sp>
      <p:sp>
        <p:nvSpPr>
          <p:cNvPr id="283" name="Google Shape;149;p27"/>
          <p:cNvSpPr txBox="1"/>
          <p:nvPr>
            <p:ph type="body" idx="15"/>
          </p:nvPr>
        </p:nvSpPr>
        <p:spPr>
          <a:xfrm>
            <a:off x="5729159" y="3854617"/>
            <a:ext cx="2884502" cy="1862100"/>
          </a:xfrm>
          <a:prstGeom prst="rect">
            <a:avLst/>
          </a:prstGeom>
          <a:solidFill>
            <a:srgbClr val="F2F2F2"/>
          </a:solidFill>
          <a:extLst>
            <a:ext uri="{C572A759-6A51-4108-AA02-DFA0A04FC94B}">
              <ma14:wrappingTextBoxFlag xmlns:ma14="http://schemas.microsoft.com/office/mac/drawingml/2011/main" val="1"/>
            </a:ext>
          </a:extLst>
        </p:spPr>
        <p:txBody>
          <a:bodyPr lIns="45699" tIns="45699" rIns="45699" bIns="45699" anchor="ctr"/>
          <a:lstStyle>
            <a:lvl1pPr marL="0" indent="0" algn="ctr">
              <a:spcBef>
                <a:spcPts val="0"/>
              </a:spcBef>
              <a:buClrTx/>
              <a:buSzTx/>
              <a:buFontTx/>
              <a:buNone/>
              <a:defRPr>
                <a:solidFill>
                  <a:srgbClr val="17365D"/>
                </a:solidFill>
              </a:defRPr>
            </a:lvl1pPr>
          </a:lstStyle>
          <a:p>
            <a:pPr/>
            <a:r>
              <a:t>[Insert School Photo/ Mascot Image/ Counseling Program Photo]</a:t>
            </a:r>
          </a:p>
        </p:txBody>
      </p:sp>
      <p:sp>
        <p:nvSpPr>
          <p:cNvPr id="284" name="Google Shape;151;p27"/>
          <p:cNvSpPr txBox="1"/>
          <p:nvPr>
            <p:ph type="body" idx="13"/>
          </p:nvPr>
        </p:nvSpPr>
        <p:spPr>
          <a:prstGeom prst="rect">
            <a:avLst/>
          </a:prstGeom>
          <a:solidFill>
            <a:srgbClr val="007979"/>
          </a:solidFill>
          <a:extLst>
            <a:ext uri="{C572A759-6A51-4108-AA02-DFA0A04FC94B}">
              <ma14:wrappingTextBoxFlag xmlns:ma14="http://schemas.microsoft.com/office/mac/drawingml/2011/main" val="1"/>
            </a:ext>
          </a:extLst>
        </p:spPr>
        <p:txBody>
          <a:bodyPr lIns="45699" tIns="45699" rIns="45699" bIns="45699" anchor="ctr"/>
          <a:lstStyle/>
          <a:p>
            <a:pPr marL="0" indent="0">
              <a:spcBef>
                <a:spcPts val="0"/>
              </a:spcBef>
              <a:buClrTx/>
              <a:buSzTx/>
              <a:buFontTx/>
              <a:buNone/>
              <a:defRPr sz="1600">
                <a:solidFill>
                  <a:srgbClr val="FFFFFF"/>
                </a:solidFill>
                <a:latin typeface="Oswald Regular"/>
                <a:ea typeface="Oswald Regular"/>
                <a:cs typeface="Oswald Regular"/>
                <a:sym typeface="Oswald Regular"/>
              </a:defRPr>
            </a:pPr>
            <a:r>
              <a:t>    Hatching Results</a:t>
            </a:r>
            <a:r>
              <a:rPr baseline="30000" sz="1400"/>
              <a:t>®</a:t>
            </a:r>
            <a:r>
              <a:t>, LLC</a:t>
            </a:r>
          </a:p>
        </p:txBody>
      </p:sp>
      <p:pic>
        <p:nvPicPr>
          <p:cNvPr id="285" name="Google Shape;152;p27" descr="Google Shape;152;p27"/>
          <p:cNvPicPr>
            <a:picLocks noChangeAspect="1"/>
          </p:cNvPicPr>
          <p:nvPr/>
        </p:nvPicPr>
        <p:blipFill>
          <a:blip r:embed="rId3">
            <a:extLst/>
          </a:blip>
          <a:stretch>
            <a:fillRect/>
          </a:stretch>
        </p:blipFill>
        <p:spPr>
          <a:xfrm>
            <a:off x="8219661" y="6036807"/>
            <a:ext cx="850900" cy="749756"/>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8" name="Google Shape;248;p36"/>
          <p:cNvSpPr txBox="1"/>
          <p:nvPr/>
        </p:nvSpPr>
        <p:spPr>
          <a:xfrm>
            <a:off x="-1" y="6393994"/>
            <a:ext cx="6235701" cy="3835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indent="457200">
              <a:defRPr sz="2000">
                <a:solidFill>
                  <a:srgbClr val="FFFFFF"/>
                </a:solidFill>
                <a:latin typeface="Calibri"/>
                <a:ea typeface="Calibri"/>
                <a:cs typeface="Calibri"/>
                <a:sym typeface="Calibri"/>
              </a:defRPr>
            </a:lvl1pPr>
          </a:lstStyle>
          <a:p>
            <a:pPr/>
            <a:r>
              <a:t>School Name – School Counseling Department</a:t>
            </a:r>
          </a:p>
        </p:txBody>
      </p:sp>
      <p:sp>
        <p:nvSpPr>
          <p:cNvPr id="359" name="Google Shape;247;p36"/>
          <p:cNvSpPr txBox="1"/>
          <p:nvPr>
            <p:ph type="title"/>
          </p:nvPr>
        </p:nvSpPr>
        <p:spPr>
          <a:xfrm>
            <a:off x="-2" y="-1"/>
            <a:ext cx="9140826" cy="1079501"/>
          </a:xfrm>
          <a:prstGeom prst="rect">
            <a:avLst/>
          </a:prstGeom>
          <a:solidFill>
            <a:srgbClr val="007979"/>
          </a:solidFill>
        </p:spPr>
        <p:txBody>
          <a:bodyPr lIns="45699" tIns="45699" rIns="45699" bIns="45699"/>
          <a:lstStyle>
            <a:lvl1pPr indent="457200">
              <a:defRPr b="0">
                <a:solidFill>
                  <a:srgbClr val="FFFFFF"/>
                </a:solidFill>
                <a:latin typeface="Source Sans Pro"/>
                <a:ea typeface="Source Sans Pro"/>
                <a:cs typeface="Source Sans Pro"/>
                <a:sym typeface="Source Sans Pro"/>
              </a:defRPr>
            </a:lvl1pPr>
          </a:lstStyle>
          <a:p>
            <a:pPr/>
            <a:r>
              <a:t>Perception Data: Attitudes</a:t>
            </a:r>
          </a:p>
        </p:txBody>
      </p:sp>
      <p:sp>
        <p:nvSpPr>
          <p:cNvPr id="360" name="Google Shape;249;p36"/>
          <p:cNvSpPr txBox="1"/>
          <p:nvPr>
            <p:ph type="sldNum" sz="quarter" idx="2"/>
          </p:nvPr>
        </p:nvSpPr>
        <p:spPr>
          <a:xfrm>
            <a:off x="6324600" y="6395580"/>
            <a:ext cx="2816225" cy="383501"/>
          </a:xfrm>
          <a:prstGeom prst="rect">
            <a:avLst/>
          </a:prstGeom>
          <a:solidFill>
            <a:srgbClr val="007979"/>
          </a:solidFill>
          <a:extLst>
            <a:ext uri="{C572A759-6A51-4108-AA02-DFA0A04FC94B}">
              <ma14:wrappingTextBoxFlag xmlns:ma14="http://schemas.microsoft.com/office/mac/drawingml/2011/main" val="1"/>
            </a:ext>
          </a:extLst>
        </p:spPr>
        <p:txBody>
          <a:bodyPr wrap="square"/>
          <a:lstStyle/>
          <a:p>
            <a:pPr/>
            <a:fld id="{86CB4B4D-7CA3-9044-876B-883B54F8677D}" type="slidenum"/>
          </a:p>
        </p:txBody>
      </p:sp>
      <p:sp>
        <p:nvSpPr>
          <p:cNvPr id="361" name="Google Shape;250;p36"/>
          <p:cNvSpPr txBox="1"/>
          <p:nvPr/>
        </p:nvSpPr>
        <p:spPr>
          <a:xfrm>
            <a:off x="5426764" y="1883624"/>
            <a:ext cx="2846687" cy="10972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defRPr b="1" sz="2000">
                <a:latin typeface="Source Sans Pro"/>
                <a:ea typeface="Source Sans Pro"/>
                <a:cs typeface="Source Sans Pro"/>
                <a:sym typeface="Source Sans Pro"/>
              </a:defRPr>
            </a:lvl1pPr>
          </a:lstStyle>
          <a:p>
            <a:pPr/>
            <a:r>
              <a:t>[Insert Statement Regarding Perception Data]</a:t>
            </a:r>
          </a:p>
        </p:txBody>
      </p:sp>
      <p:sp>
        <p:nvSpPr>
          <p:cNvPr id="362" name="Google Shape;251;p36"/>
          <p:cNvSpPr/>
          <p:nvPr/>
        </p:nvSpPr>
        <p:spPr>
          <a:xfrm>
            <a:off x="5000664" y="1600199"/>
            <a:ext cx="7375" cy="4085304"/>
          </a:xfrm>
          <a:prstGeom prst="line">
            <a:avLst/>
          </a:prstGeom>
          <a:ln w="76200">
            <a:solidFill>
              <a:srgbClr val="1F497D"/>
            </a:solidFill>
          </a:ln>
        </p:spPr>
        <p:txBody>
          <a:bodyPr lIns="0" tIns="0" rIns="0" bIns="0"/>
          <a:lstStyle/>
          <a:p>
            <a:pPr/>
          </a:p>
        </p:txBody>
      </p:sp>
      <p:pic>
        <p:nvPicPr>
          <p:cNvPr id="363" name="Google Shape;252;p36" descr="Google Shape;252;p36"/>
          <p:cNvPicPr>
            <a:picLocks noChangeAspect="1"/>
          </p:cNvPicPr>
          <p:nvPr/>
        </p:nvPicPr>
        <p:blipFill>
          <a:blip r:embed="rId3">
            <a:extLst/>
          </a:blip>
          <a:stretch>
            <a:fillRect/>
          </a:stretch>
        </p:blipFill>
        <p:spPr>
          <a:xfrm>
            <a:off x="8219661" y="6036807"/>
            <a:ext cx="850900" cy="749756"/>
          </a:xfrm>
          <a:prstGeom prst="rect">
            <a:avLst/>
          </a:prstGeom>
          <a:ln w="12700">
            <a:miter lim="400000"/>
          </a:ln>
        </p:spPr>
      </p:pic>
      <p:pic>
        <p:nvPicPr>
          <p:cNvPr id="364" name="Google Shape;253;p36" descr="Google Shape;253;p36"/>
          <p:cNvPicPr>
            <a:picLocks noChangeAspect="1"/>
          </p:cNvPicPr>
          <p:nvPr/>
        </p:nvPicPr>
        <p:blipFill>
          <a:blip r:embed="rId4">
            <a:extLst/>
          </a:blip>
          <a:stretch>
            <a:fillRect/>
          </a:stretch>
        </p:blipFill>
        <p:spPr>
          <a:xfrm>
            <a:off x="573502" y="2181225"/>
            <a:ext cx="4008437" cy="2918950"/>
          </a:xfrm>
          <a:prstGeom prst="rect">
            <a:avLst/>
          </a:prstGeom>
          <a:ln w="38100">
            <a:solidFill>
              <a:srgbClr val="007979"/>
            </a:solidFill>
            <a:miter/>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8" name="Google Shape;260;p37"/>
          <p:cNvSpPr txBox="1"/>
          <p:nvPr/>
        </p:nvSpPr>
        <p:spPr>
          <a:xfrm>
            <a:off x="0" y="6394025"/>
            <a:ext cx="6235800" cy="3835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indent="457200">
              <a:defRPr sz="2000">
                <a:solidFill>
                  <a:srgbClr val="FFFFFF"/>
                </a:solidFill>
                <a:latin typeface="Calibri"/>
                <a:ea typeface="Calibri"/>
                <a:cs typeface="Calibri"/>
                <a:sym typeface="Calibri"/>
              </a:defRPr>
            </a:lvl1pPr>
          </a:lstStyle>
          <a:p>
            <a:pPr/>
            <a:r>
              <a:t>School Name – School Counseling Department</a:t>
            </a:r>
          </a:p>
        </p:txBody>
      </p:sp>
      <p:sp>
        <p:nvSpPr>
          <p:cNvPr id="369" name="Google Shape;259;p37"/>
          <p:cNvSpPr txBox="1"/>
          <p:nvPr>
            <p:ph type="title"/>
          </p:nvPr>
        </p:nvSpPr>
        <p:spPr>
          <a:xfrm>
            <a:off x="-2" y="-1"/>
            <a:ext cx="9140702" cy="1079402"/>
          </a:xfrm>
          <a:prstGeom prst="rect">
            <a:avLst/>
          </a:prstGeom>
          <a:solidFill>
            <a:srgbClr val="007979"/>
          </a:solidFill>
        </p:spPr>
        <p:txBody>
          <a:bodyPr lIns="45699" tIns="45699" rIns="45699" bIns="45699"/>
          <a:lstStyle>
            <a:lvl1pPr indent="457200">
              <a:defRPr b="0">
                <a:solidFill>
                  <a:srgbClr val="FFFFFF"/>
                </a:solidFill>
                <a:latin typeface="Source Sans Pro"/>
                <a:ea typeface="Source Sans Pro"/>
                <a:cs typeface="Source Sans Pro"/>
                <a:sym typeface="Source Sans Pro"/>
              </a:defRPr>
            </a:lvl1pPr>
          </a:lstStyle>
          <a:p>
            <a:pPr/>
            <a:r>
              <a:t>Perception Data: Knowledge</a:t>
            </a:r>
          </a:p>
        </p:txBody>
      </p:sp>
      <p:sp>
        <p:nvSpPr>
          <p:cNvPr id="370" name="Google Shape;261;p37"/>
          <p:cNvSpPr txBox="1"/>
          <p:nvPr>
            <p:ph type="sldNum" sz="quarter" idx="2"/>
          </p:nvPr>
        </p:nvSpPr>
        <p:spPr>
          <a:xfrm>
            <a:off x="6324599" y="6395612"/>
            <a:ext cx="2816102" cy="383501"/>
          </a:xfrm>
          <a:prstGeom prst="rect">
            <a:avLst/>
          </a:prstGeom>
          <a:solidFill>
            <a:srgbClr val="007979"/>
          </a:solidFill>
          <a:extLst>
            <a:ext uri="{C572A759-6A51-4108-AA02-DFA0A04FC94B}">
              <ma14:wrappingTextBoxFlag xmlns:ma14="http://schemas.microsoft.com/office/mac/drawingml/2011/main" val="1"/>
            </a:ext>
          </a:extLst>
        </p:spPr>
        <p:txBody>
          <a:bodyPr wrap="square"/>
          <a:lstStyle/>
          <a:p>
            <a:pPr/>
            <a:fld id="{86CB4B4D-7CA3-9044-876B-883B54F8677D}" type="slidenum"/>
          </a:p>
        </p:txBody>
      </p:sp>
      <p:sp>
        <p:nvSpPr>
          <p:cNvPr id="371" name="Google Shape;262;p37"/>
          <p:cNvSpPr txBox="1"/>
          <p:nvPr/>
        </p:nvSpPr>
        <p:spPr>
          <a:xfrm>
            <a:off x="5426764" y="1883624"/>
            <a:ext cx="2846701" cy="10972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defRPr b="1" sz="2000">
                <a:latin typeface="Source Sans Pro"/>
                <a:ea typeface="Source Sans Pro"/>
                <a:cs typeface="Source Sans Pro"/>
                <a:sym typeface="Source Sans Pro"/>
              </a:defRPr>
            </a:lvl1pPr>
          </a:lstStyle>
          <a:p>
            <a:pPr/>
            <a:r>
              <a:t>[Insert Statement Regarding Perception Data]</a:t>
            </a:r>
          </a:p>
        </p:txBody>
      </p:sp>
      <p:sp>
        <p:nvSpPr>
          <p:cNvPr id="372" name="Google Shape;263;p37"/>
          <p:cNvSpPr/>
          <p:nvPr/>
        </p:nvSpPr>
        <p:spPr>
          <a:xfrm>
            <a:off x="5000664" y="1600198"/>
            <a:ext cx="7501" cy="4085401"/>
          </a:xfrm>
          <a:prstGeom prst="line">
            <a:avLst/>
          </a:prstGeom>
          <a:ln w="76200">
            <a:solidFill>
              <a:srgbClr val="1F497D"/>
            </a:solidFill>
          </a:ln>
        </p:spPr>
        <p:txBody>
          <a:bodyPr lIns="0" tIns="0" rIns="0" bIns="0"/>
          <a:lstStyle/>
          <a:p>
            <a:pPr/>
          </a:p>
        </p:txBody>
      </p:sp>
      <p:pic>
        <p:nvPicPr>
          <p:cNvPr id="373" name="Google Shape;264;p37" descr="Google Shape;264;p37"/>
          <p:cNvPicPr>
            <a:picLocks noChangeAspect="1"/>
          </p:cNvPicPr>
          <p:nvPr/>
        </p:nvPicPr>
        <p:blipFill>
          <a:blip r:embed="rId3">
            <a:extLst/>
          </a:blip>
          <a:stretch>
            <a:fillRect/>
          </a:stretch>
        </p:blipFill>
        <p:spPr>
          <a:xfrm>
            <a:off x="8219661" y="6036807"/>
            <a:ext cx="850900" cy="749755"/>
          </a:xfrm>
          <a:prstGeom prst="rect">
            <a:avLst/>
          </a:prstGeom>
          <a:ln w="12700">
            <a:miter lim="400000"/>
          </a:ln>
        </p:spPr>
      </p:pic>
      <p:pic>
        <p:nvPicPr>
          <p:cNvPr id="374" name="Google Shape;265;p37" descr="Google Shape;265;p37"/>
          <p:cNvPicPr>
            <a:picLocks noChangeAspect="1"/>
          </p:cNvPicPr>
          <p:nvPr/>
        </p:nvPicPr>
        <p:blipFill>
          <a:blip r:embed="rId4">
            <a:extLst/>
          </a:blip>
          <a:stretch>
            <a:fillRect/>
          </a:stretch>
        </p:blipFill>
        <p:spPr>
          <a:xfrm>
            <a:off x="573502" y="2181225"/>
            <a:ext cx="4008437" cy="2918950"/>
          </a:xfrm>
          <a:prstGeom prst="rect">
            <a:avLst/>
          </a:prstGeom>
          <a:ln w="38100">
            <a:solidFill>
              <a:srgbClr val="007979"/>
            </a:solidFill>
            <a:miter/>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8" name="Google Shape;272;p38"/>
          <p:cNvSpPr txBox="1"/>
          <p:nvPr/>
        </p:nvSpPr>
        <p:spPr>
          <a:xfrm>
            <a:off x="0" y="6394025"/>
            <a:ext cx="6235800" cy="3835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indent="457200">
              <a:defRPr sz="2000">
                <a:solidFill>
                  <a:srgbClr val="FFFFFF"/>
                </a:solidFill>
                <a:latin typeface="Calibri"/>
                <a:ea typeface="Calibri"/>
                <a:cs typeface="Calibri"/>
                <a:sym typeface="Calibri"/>
              </a:defRPr>
            </a:lvl1pPr>
          </a:lstStyle>
          <a:p>
            <a:pPr/>
            <a:r>
              <a:t>School Name – School Counseling Department</a:t>
            </a:r>
          </a:p>
        </p:txBody>
      </p:sp>
      <p:sp>
        <p:nvSpPr>
          <p:cNvPr id="379" name="Google Shape;271;p38"/>
          <p:cNvSpPr txBox="1"/>
          <p:nvPr>
            <p:ph type="title"/>
          </p:nvPr>
        </p:nvSpPr>
        <p:spPr>
          <a:xfrm>
            <a:off x="-2" y="-1"/>
            <a:ext cx="9140702" cy="1079402"/>
          </a:xfrm>
          <a:prstGeom prst="rect">
            <a:avLst/>
          </a:prstGeom>
          <a:solidFill>
            <a:srgbClr val="007979"/>
          </a:solidFill>
        </p:spPr>
        <p:txBody>
          <a:bodyPr lIns="45699" tIns="45699" rIns="45699" bIns="45699"/>
          <a:lstStyle>
            <a:lvl1pPr indent="457200">
              <a:defRPr b="0">
                <a:solidFill>
                  <a:srgbClr val="FFFFFF"/>
                </a:solidFill>
                <a:latin typeface="Source Sans Pro"/>
                <a:ea typeface="Source Sans Pro"/>
                <a:cs typeface="Source Sans Pro"/>
                <a:sym typeface="Source Sans Pro"/>
              </a:defRPr>
            </a:lvl1pPr>
          </a:lstStyle>
          <a:p>
            <a:pPr/>
            <a:r>
              <a:t>Perception Data: Skills</a:t>
            </a:r>
          </a:p>
        </p:txBody>
      </p:sp>
      <p:sp>
        <p:nvSpPr>
          <p:cNvPr id="380" name="Google Shape;273;p38"/>
          <p:cNvSpPr txBox="1"/>
          <p:nvPr>
            <p:ph type="sldNum" sz="quarter" idx="2"/>
          </p:nvPr>
        </p:nvSpPr>
        <p:spPr>
          <a:xfrm>
            <a:off x="6324599" y="6395612"/>
            <a:ext cx="2816102" cy="383501"/>
          </a:xfrm>
          <a:prstGeom prst="rect">
            <a:avLst/>
          </a:prstGeom>
          <a:solidFill>
            <a:srgbClr val="007979"/>
          </a:solidFill>
          <a:extLst>
            <a:ext uri="{C572A759-6A51-4108-AA02-DFA0A04FC94B}">
              <ma14:wrappingTextBoxFlag xmlns:ma14="http://schemas.microsoft.com/office/mac/drawingml/2011/main" val="1"/>
            </a:ext>
          </a:extLst>
        </p:spPr>
        <p:txBody>
          <a:bodyPr wrap="square"/>
          <a:lstStyle/>
          <a:p>
            <a:pPr/>
            <a:fld id="{86CB4B4D-7CA3-9044-876B-883B54F8677D}" type="slidenum"/>
          </a:p>
        </p:txBody>
      </p:sp>
      <p:sp>
        <p:nvSpPr>
          <p:cNvPr id="381" name="Google Shape;274;p38"/>
          <p:cNvSpPr txBox="1"/>
          <p:nvPr/>
        </p:nvSpPr>
        <p:spPr>
          <a:xfrm>
            <a:off x="5426764" y="1883624"/>
            <a:ext cx="2846701" cy="1097251"/>
          </a:xfrm>
          <a:prstGeom prst="rect">
            <a:avLst/>
          </a:prstGeom>
          <a:ln w="12700">
            <a:miter lim="400000"/>
          </a:ln>
          <a:extLst>
            <a:ext uri="{C572A759-6A51-4108-AA02-DFA0A04FC94B}">
              <ma14:wrappingTextBoxFlag xmlns:ma14="http://schemas.microsoft.com/office/mac/drawingml/2011/main" val="1"/>
            </a:ext>
          </a:extLst>
        </p:spPr>
        <p:txBody>
          <a:bodyPr lIns="91424" tIns="91424" rIns="91424" bIns="91424">
            <a:spAutoFit/>
          </a:bodyPr>
          <a:lstStyle>
            <a:lvl1pPr>
              <a:defRPr b="1" sz="2000">
                <a:latin typeface="Source Sans Pro"/>
                <a:ea typeface="Source Sans Pro"/>
                <a:cs typeface="Source Sans Pro"/>
                <a:sym typeface="Source Sans Pro"/>
              </a:defRPr>
            </a:lvl1pPr>
          </a:lstStyle>
          <a:p>
            <a:pPr/>
            <a:r>
              <a:t>[Insert Statement Regarding Perception Data]</a:t>
            </a:r>
          </a:p>
        </p:txBody>
      </p:sp>
      <p:sp>
        <p:nvSpPr>
          <p:cNvPr id="382" name="Google Shape;275;p38"/>
          <p:cNvSpPr/>
          <p:nvPr/>
        </p:nvSpPr>
        <p:spPr>
          <a:xfrm>
            <a:off x="5000664" y="1600198"/>
            <a:ext cx="7501" cy="4085401"/>
          </a:xfrm>
          <a:prstGeom prst="line">
            <a:avLst/>
          </a:prstGeom>
          <a:ln w="76200">
            <a:solidFill>
              <a:srgbClr val="1F497D"/>
            </a:solidFill>
          </a:ln>
        </p:spPr>
        <p:txBody>
          <a:bodyPr lIns="0" tIns="0" rIns="0" bIns="0"/>
          <a:lstStyle/>
          <a:p>
            <a:pPr/>
          </a:p>
        </p:txBody>
      </p:sp>
      <p:pic>
        <p:nvPicPr>
          <p:cNvPr id="383" name="Google Shape;276;p38" descr="Google Shape;276;p38"/>
          <p:cNvPicPr>
            <a:picLocks noChangeAspect="1"/>
          </p:cNvPicPr>
          <p:nvPr/>
        </p:nvPicPr>
        <p:blipFill>
          <a:blip r:embed="rId3">
            <a:extLst/>
          </a:blip>
          <a:stretch>
            <a:fillRect/>
          </a:stretch>
        </p:blipFill>
        <p:spPr>
          <a:xfrm>
            <a:off x="8219661" y="6036807"/>
            <a:ext cx="850900" cy="749755"/>
          </a:xfrm>
          <a:prstGeom prst="rect">
            <a:avLst/>
          </a:prstGeom>
          <a:ln w="12700">
            <a:miter lim="400000"/>
          </a:ln>
        </p:spPr>
      </p:pic>
      <p:pic>
        <p:nvPicPr>
          <p:cNvPr id="384" name="Google Shape;277;p38" descr="Google Shape;277;p38"/>
          <p:cNvPicPr>
            <a:picLocks noChangeAspect="1"/>
          </p:cNvPicPr>
          <p:nvPr/>
        </p:nvPicPr>
        <p:blipFill>
          <a:blip r:embed="rId4">
            <a:extLst/>
          </a:blip>
          <a:stretch>
            <a:fillRect/>
          </a:stretch>
        </p:blipFill>
        <p:spPr>
          <a:xfrm>
            <a:off x="573502" y="2181225"/>
            <a:ext cx="4008437" cy="2918950"/>
          </a:xfrm>
          <a:prstGeom prst="rect">
            <a:avLst/>
          </a:prstGeom>
          <a:ln w="38100">
            <a:solidFill>
              <a:srgbClr val="007979"/>
            </a:solidFill>
            <a:miter/>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8" name="Google Shape;284;p39"/>
          <p:cNvSpPr txBox="1"/>
          <p:nvPr/>
        </p:nvSpPr>
        <p:spPr>
          <a:xfrm>
            <a:off x="-1" y="6393994"/>
            <a:ext cx="6235701" cy="3835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indent="457200">
              <a:defRPr sz="2000">
                <a:solidFill>
                  <a:srgbClr val="FFFFFF"/>
                </a:solidFill>
                <a:latin typeface="Calibri"/>
                <a:ea typeface="Calibri"/>
                <a:cs typeface="Calibri"/>
                <a:sym typeface="Calibri"/>
              </a:defRPr>
            </a:lvl1pPr>
          </a:lstStyle>
          <a:p>
            <a:pPr/>
            <a:r>
              <a:t>School Name – School Counseling Department</a:t>
            </a:r>
          </a:p>
        </p:txBody>
      </p:sp>
      <p:sp>
        <p:nvSpPr>
          <p:cNvPr id="389" name="Google Shape;283;p39"/>
          <p:cNvSpPr txBox="1"/>
          <p:nvPr>
            <p:ph type="title"/>
          </p:nvPr>
        </p:nvSpPr>
        <p:spPr>
          <a:xfrm>
            <a:off x="-2" y="-1"/>
            <a:ext cx="9140826" cy="1079501"/>
          </a:xfrm>
          <a:prstGeom prst="rect">
            <a:avLst/>
          </a:prstGeom>
          <a:solidFill>
            <a:srgbClr val="007979"/>
          </a:solidFill>
        </p:spPr>
        <p:txBody>
          <a:bodyPr lIns="45699" tIns="45699" rIns="45699" bIns="45699"/>
          <a:lstStyle>
            <a:lvl1pPr indent="457200">
              <a:defRPr b="0">
                <a:solidFill>
                  <a:srgbClr val="FFFFFF"/>
                </a:solidFill>
                <a:latin typeface="Source Sans Pro"/>
                <a:ea typeface="Source Sans Pro"/>
                <a:cs typeface="Source Sans Pro"/>
                <a:sym typeface="Source Sans Pro"/>
              </a:defRPr>
            </a:lvl1pPr>
          </a:lstStyle>
          <a:p>
            <a:pPr/>
            <a:r>
              <a:t>Outcome Data</a:t>
            </a:r>
          </a:p>
        </p:txBody>
      </p:sp>
      <p:sp>
        <p:nvSpPr>
          <p:cNvPr id="390" name="Google Shape;285;p39"/>
          <p:cNvSpPr txBox="1"/>
          <p:nvPr>
            <p:ph type="sldNum" sz="quarter" idx="2"/>
          </p:nvPr>
        </p:nvSpPr>
        <p:spPr>
          <a:xfrm>
            <a:off x="6324600" y="6395580"/>
            <a:ext cx="2816225" cy="383501"/>
          </a:xfrm>
          <a:prstGeom prst="rect">
            <a:avLst/>
          </a:prstGeom>
          <a:solidFill>
            <a:srgbClr val="007979"/>
          </a:solidFill>
          <a:extLst>
            <a:ext uri="{C572A759-6A51-4108-AA02-DFA0A04FC94B}">
              <ma14:wrappingTextBoxFlag xmlns:ma14="http://schemas.microsoft.com/office/mac/drawingml/2011/main" val="1"/>
            </a:ext>
          </a:extLst>
        </p:spPr>
        <p:txBody>
          <a:bodyPr wrap="square"/>
          <a:lstStyle/>
          <a:p>
            <a:pPr/>
            <a:fld id="{86CB4B4D-7CA3-9044-876B-883B54F8677D}" type="slidenum"/>
          </a:p>
        </p:txBody>
      </p:sp>
      <p:sp>
        <p:nvSpPr>
          <p:cNvPr id="391" name="Google Shape;286;p39"/>
          <p:cNvSpPr txBox="1"/>
          <p:nvPr/>
        </p:nvSpPr>
        <p:spPr>
          <a:xfrm>
            <a:off x="866774" y="5551587"/>
            <a:ext cx="7519990" cy="593584"/>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lvl1pPr algn="ctr">
              <a:defRPr b="1" sz="2000">
                <a:latin typeface="Source Sans Pro"/>
                <a:ea typeface="Source Sans Pro"/>
                <a:cs typeface="Source Sans Pro"/>
                <a:sym typeface="Source Sans Pro"/>
              </a:defRPr>
            </a:lvl1pPr>
          </a:lstStyle>
          <a:p>
            <a:pPr/>
            <a:r>
              <a:t>[Insert Statement Regarding Outcome Data]</a:t>
            </a:r>
          </a:p>
        </p:txBody>
      </p:sp>
      <p:pic>
        <p:nvPicPr>
          <p:cNvPr id="392" name="Google Shape;287;p39" descr="Google Shape;287;p39"/>
          <p:cNvPicPr>
            <a:picLocks noChangeAspect="1"/>
          </p:cNvPicPr>
          <p:nvPr/>
        </p:nvPicPr>
        <p:blipFill>
          <a:blip r:embed="rId3">
            <a:extLst/>
          </a:blip>
          <a:stretch>
            <a:fillRect/>
          </a:stretch>
        </p:blipFill>
        <p:spPr>
          <a:xfrm>
            <a:off x="8219661" y="6036807"/>
            <a:ext cx="850900" cy="749756"/>
          </a:xfrm>
          <a:prstGeom prst="rect">
            <a:avLst/>
          </a:prstGeom>
          <a:ln w="12700">
            <a:miter lim="400000"/>
          </a:ln>
        </p:spPr>
      </p:pic>
      <p:pic>
        <p:nvPicPr>
          <p:cNvPr id="393" name="Google Shape;288;p39" descr="Google Shape;288;p39"/>
          <p:cNvPicPr>
            <a:picLocks noChangeAspect="1"/>
          </p:cNvPicPr>
          <p:nvPr/>
        </p:nvPicPr>
        <p:blipFill>
          <a:blip r:embed="rId4">
            <a:extLst/>
          </a:blip>
          <a:stretch>
            <a:fillRect/>
          </a:stretch>
        </p:blipFill>
        <p:spPr>
          <a:xfrm>
            <a:off x="1503044" y="1959278"/>
            <a:ext cx="6259832" cy="2717497"/>
          </a:xfrm>
          <a:prstGeom prst="rect">
            <a:avLst/>
          </a:prstGeom>
          <a:ln w="38100">
            <a:solidFill>
              <a:srgbClr val="007979"/>
            </a:solidFill>
            <a:miter/>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97" name="Google Shape;296;p40"/>
          <p:cNvSpPr txBox="1"/>
          <p:nvPr/>
        </p:nvSpPr>
        <p:spPr>
          <a:xfrm>
            <a:off x="-1" y="6393994"/>
            <a:ext cx="6235701" cy="3835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indent="457200">
              <a:defRPr sz="2000">
                <a:solidFill>
                  <a:srgbClr val="FFFFFF"/>
                </a:solidFill>
                <a:latin typeface="Calibri"/>
                <a:ea typeface="Calibri"/>
                <a:cs typeface="Calibri"/>
                <a:sym typeface="Calibri"/>
              </a:defRPr>
            </a:lvl1pPr>
          </a:lstStyle>
          <a:p>
            <a:pPr/>
            <a:r>
              <a:t>School Name – School Counseling Department</a:t>
            </a:r>
          </a:p>
        </p:txBody>
      </p:sp>
      <p:sp>
        <p:nvSpPr>
          <p:cNvPr id="398" name="Google Shape;294;p40"/>
          <p:cNvSpPr txBox="1"/>
          <p:nvPr>
            <p:ph type="title"/>
          </p:nvPr>
        </p:nvSpPr>
        <p:spPr>
          <a:xfrm>
            <a:off x="0" y="-1"/>
            <a:ext cx="9144000" cy="1079501"/>
          </a:xfrm>
          <a:prstGeom prst="rect">
            <a:avLst/>
          </a:prstGeom>
          <a:solidFill>
            <a:srgbClr val="007979"/>
          </a:solidFill>
        </p:spPr>
        <p:txBody>
          <a:bodyPr lIns="45699" tIns="45699" rIns="45699" bIns="45699"/>
          <a:lstStyle>
            <a:lvl1pPr indent="457200">
              <a:defRPr b="0">
                <a:solidFill>
                  <a:srgbClr val="FFFFFF"/>
                </a:solidFill>
                <a:latin typeface="Source Sans Pro"/>
                <a:ea typeface="Source Sans Pro"/>
                <a:cs typeface="Source Sans Pro"/>
                <a:sym typeface="Source Sans Pro"/>
              </a:defRPr>
            </a:lvl1pPr>
          </a:lstStyle>
          <a:p>
            <a:pPr/>
            <a:r>
              <a:t>Summary and Implications</a:t>
            </a:r>
          </a:p>
        </p:txBody>
      </p:sp>
      <p:sp>
        <p:nvSpPr>
          <p:cNvPr id="399" name="Google Shape;295;p40"/>
          <p:cNvSpPr txBox="1"/>
          <p:nvPr>
            <p:ph type="body" idx="1"/>
          </p:nvPr>
        </p:nvSpPr>
        <p:spPr>
          <a:xfrm>
            <a:off x="613602" y="1475032"/>
            <a:ext cx="7956551" cy="4389439"/>
          </a:xfrm>
          <a:prstGeom prst="rect">
            <a:avLst/>
          </a:prstGeom>
        </p:spPr>
        <p:txBody>
          <a:bodyPr lIns="45699" tIns="45699" rIns="45699" bIns="45699"/>
          <a:lstStyle/>
          <a:p>
            <a:pPr marL="342900" indent="-342900">
              <a:spcBef>
                <a:spcPts val="0"/>
              </a:spcBef>
              <a:buSzPts val="2000"/>
              <a:defRPr sz="2000">
                <a:latin typeface="Source Sans Pro"/>
                <a:ea typeface="Source Sans Pro"/>
                <a:cs typeface="Source Sans Pro"/>
                <a:sym typeface="Source Sans Pro"/>
              </a:defRPr>
            </a:pPr>
            <a:r>
              <a:t>[Insert a summary bulleted list of your results and the overall impact of your counseling activity]</a:t>
            </a:r>
          </a:p>
          <a:p>
            <a:pPr marL="342900" indent="-342900">
              <a:buSzPts val="2000"/>
              <a:defRPr sz="2000">
                <a:latin typeface="Source Sans Pro"/>
                <a:ea typeface="Source Sans Pro"/>
                <a:cs typeface="Source Sans Pro"/>
                <a:sym typeface="Source Sans Pro"/>
              </a:defRPr>
            </a:pPr>
            <a:r>
              <a:t>Cont.</a:t>
            </a:r>
          </a:p>
          <a:p>
            <a:pPr marL="342900" indent="-342900">
              <a:buSzPts val="2000"/>
              <a:defRPr sz="2000">
                <a:latin typeface="Source Sans Pro"/>
                <a:ea typeface="Source Sans Pro"/>
                <a:cs typeface="Source Sans Pro"/>
                <a:sym typeface="Source Sans Pro"/>
              </a:defRPr>
            </a:pPr>
            <a:r>
              <a:t>Cont.</a:t>
            </a:r>
          </a:p>
        </p:txBody>
      </p:sp>
      <p:sp>
        <p:nvSpPr>
          <p:cNvPr id="400" name="Google Shape;297;p40"/>
          <p:cNvSpPr txBox="1"/>
          <p:nvPr>
            <p:ph type="sldNum" sz="quarter" idx="2"/>
          </p:nvPr>
        </p:nvSpPr>
        <p:spPr>
          <a:xfrm>
            <a:off x="6324600" y="6395580"/>
            <a:ext cx="2816225" cy="383501"/>
          </a:xfrm>
          <a:prstGeom prst="rect">
            <a:avLst/>
          </a:prstGeom>
          <a:solidFill>
            <a:srgbClr val="007979"/>
          </a:solidFill>
          <a:extLst>
            <a:ext uri="{C572A759-6A51-4108-AA02-DFA0A04FC94B}">
              <ma14:wrappingTextBoxFlag xmlns:ma14="http://schemas.microsoft.com/office/mac/drawingml/2011/main" val="1"/>
            </a:ext>
          </a:extLst>
        </p:spPr>
        <p:txBody>
          <a:bodyPr wrap="square"/>
          <a:lstStyle/>
          <a:p>
            <a:pPr/>
            <a:fld id="{86CB4B4D-7CA3-9044-876B-883B54F8677D}" type="slidenum"/>
          </a:p>
        </p:txBody>
      </p:sp>
      <p:pic>
        <p:nvPicPr>
          <p:cNvPr id="401" name="Google Shape;298;p40" descr="Google Shape;298;p40"/>
          <p:cNvPicPr>
            <a:picLocks noChangeAspect="1"/>
          </p:cNvPicPr>
          <p:nvPr/>
        </p:nvPicPr>
        <p:blipFill>
          <a:blip r:embed="rId3">
            <a:extLst/>
          </a:blip>
          <a:stretch>
            <a:fillRect/>
          </a:stretch>
        </p:blipFill>
        <p:spPr>
          <a:xfrm>
            <a:off x="8219661" y="6036807"/>
            <a:ext cx="850900" cy="749756"/>
          </a:xfrm>
          <a:prstGeom prst="rect">
            <a:avLst/>
          </a:prstGeom>
          <a:ln w="12700">
            <a:miter lim="400000"/>
          </a:ln>
        </p:spPr>
      </p:pic>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5" name="Google Shape;306;p41"/>
          <p:cNvSpPr txBox="1"/>
          <p:nvPr/>
        </p:nvSpPr>
        <p:spPr>
          <a:xfrm>
            <a:off x="-1" y="6393994"/>
            <a:ext cx="6235701" cy="3835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indent="457200">
              <a:defRPr sz="2000">
                <a:solidFill>
                  <a:srgbClr val="FFFFFF"/>
                </a:solidFill>
                <a:latin typeface="Calibri"/>
                <a:ea typeface="Calibri"/>
                <a:cs typeface="Calibri"/>
                <a:sym typeface="Calibri"/>
              </a:defRPr>
            </a:lvl1pPr>
          </a:lstStyle>
          <a:p>
            <a:pPr/>
            <a:r>
              <a:t>School Name – School Counseling Department</a:t>
            </a:r>
          </a:p>
        </p:txBody>
      </p:sp>
      <p:sp>
        <p:nvSpPr>
          <p:cNvPr id="406" name="Google Shape;304;p41"/>
          <p:cNvSpPr txBox="1"/>
          <p:nvPr>
            <p:ph type="title"/>
          </p:nvPr>
        </p:nvSpPr>
        <p:spPr>
          <a:xfrm>
            <a:off x="0" y="-1"/>
            <a:ext cx="9140825" cy="1079501"/>
          </a:xfrm>
          <a:prstGeom prst="rect">
            <a:avLst/>
          </a:prstGeom>
          <a:solidFill>
            <a:srgbClr val="007979"/>
          </a:solidFill>
        </p:spPr>
        <p:txBody>
          <a:bodyPr lIns="45699" tIns="45699" rIns="45699" bIns="45699"/>
          <a:lstStyle/>
          <a:p>
            <a:pPr indent="457200">
              <a:defRPr b="0">
                <a:solidFill>
                  <a:srgbClr val="FFFFFF"/>
                </a:solidFill>
                <a:latin typeface="Source Sans Pro"/>
                <a:ea typeface="Source Sans Pro"/>
                <a:cs typeface="Source Sans Pro"/>
                <a:sym typeface="Source Sans Pro"/>
              </a:defRPr>
            </a:pPr>
            <a:r>
              <a:t>Limitations </a:t>
            </a:r>
            <a:r>
              <a:rPr sz="3200"/>
              <a:t>(OPTIONAL)</a:t>
            </a:r>
          </a:p>
        </p:txBody>
      </p:sp>
      <p:sp>
        <p:nvSpPr>
          <p:cNvPr id="407" name="Google Shape;305;p41"/>
          <p:cNvSpPr txBox="1"/>
          <p:nvPr>
            <p:ph type="body" idx="1"/>
          </p:nvPr>
        </p:nvSpPr>
        <p:spPr>
          <a:xfrm>
            <a:off x="593724" y="1429204"/>
            <a:ext cx="7956551" cy="4255980"/>
          </a:xfrm>
          <a:prstGeom prst="rect">
            <a:avLst/>
          </a:prstGeom>
        </p:spPr>
        <p:txBody>
          <a:bodyPr lIns="45699" tIns="45699" rIns="45699" bIns="45699"/>
          <a:lstStyle/>
          <a:p>
            <a:pPr marL="342900" indent="-342900">
              <a:spcBef>
                <a:spcPts val="0"/>
              </a:spcBef>
              <a:buSzPts val="2000"/>
              <a:defRPr sz="2000">
                <a:latin typeface="Source Sans Pro"/>
                <a:ea typeface="Source Sans Pro"/>
                <a:cs typeface="Source Sans Pro"/>
                <a:sym typeface="Source Sans Pro"/>
              </a:defRPr>
            </a:pPr>
            <a:r>
              <a:t>[Insert bulleted list of challenges encountered]</a:t>
            </a:r>
          </a:p>
          <a:p>
            <a:pPr marL="342900" indent="-342900">
              <a:buSzPts val="2000"/>
              <a:defRPr sz="2000">
                <a:latin typeface="Source Sans Pro"/>
                <a:ea typeface="Source Sans Pro"/>
                <a:cs typeface="Source Sans Pro"/>
                <a:sym typeface="Source Sans Pro"/>
              </a:defRPr>
            </a:pPr>
            <a:r>
              <a:t>Cont.</a:t>
            </a:r>
          </a:p>
          <a:p>
            <a:pPr marL="342900" indent="-342900">
              <a:buSzPts val="2000"/>
              <a:defRPr sz="2000">
                <a:latin typeface="Source Sans Pro"/>
                <a:ea typeface="Source Sans Pro"/>
                <a:cs typeface="Source Sans Pro"/>
                <a:sym typeface="Source Sans Pro"/>
              </a:defRPr>
            </a:pPr>
            <a:r>
              <a:t>Cont.</a:t>
            </a:r>
          </a:p>
        </p:txBody>
      </p:sp>
      <p:sp>
        <p:nvSpPr>
          <p:cNvPr id="408" name="Google Shape;307;p41"/>
          <p:cNvSpPr txBox="1"/>
          <p:nvPr>
            <p:ph type="sldNum" sz="quarter" idx="2"/>
          </p:nvPr>
        </p:nvSpPr>
        <p:spPr>
          <a:xfrm>
            <a:off x="6324600" y="6395580"/>
            <a:ext cx="2816225" cy="383501"/>
          </a:xfrm>
          <a:prstGeom prst="rect">
            <a:avLst/>
          </a:prstGeom>
          <a:solidFill>
            <a:srgbClr val="007979"/>
          </a:solidFill>
          <a:extLst>
            <a:ext uri="{C572A759-6A51-4108-AA02-DFA0A04FC94B}">
              <ma14:wrappingTextBoxFlag xmlns:ma14="http://schemas.microsoft.com/office/mac/drawingml/2011/main" val="1"/>
            </a:ext>
          </a:extLst>
        </p:spPr>
        <p:txBody>
          <a:bodyPr wrap="square"/>
          <a:lstStyle/>
          <a:p>
            <a:pPr/>
            <a:fld id="{86CB4B4D-7CA3-9044-876B-883B54F8677D}" type="slidenum"/>
          </a:p>
        </p:txBody>
      </p:sp>
      <p:pic>
        <p:nvPicPr>
          <p:cNvPr id="409" name="Google Shape;308;p41" descr="Google Shape;308;p41"/>
          <p:cNvPicPr>
            <a:picLocks noChangeAspect="1"/>
          </p:cNvPicPr>
          <p:nvPr/>
        </p:nvPicPr>
        <p:blipFill>
          <a:blip r:embed="rId3">
            <a:extLst/>
          </a:blip>
          <a:stretch>
            <a:fillRect/>
          </a:stretch>
        </p:blipFill>
        <p:spPr>
          <a:xfrm>
            <a:off x="8219661" y="6036807"/>
            <a:ext cx="850900" cy="749756"/>
          </a:xfrm>
          <a:prstGeom prst="rect">
            <a:avLst/>
          </a:pr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3" name="Google Shape;316;p42"/>
          <p:cNvSpPr txBox="1"/>
          <p:nvPr/>
        </p:nvSpPr>
        <p:spPr>
          <a:xfrm>
            <a:off x="-1" y="6393994"/>
            <a:ext cx="6235701" cy="3835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indent="457200">
              <a:defRPr sz="2000">
                <a:solidFill>
                  <a:srgbClr val="FFFFFF"/>
                </a:solidFill>
                <a:latin typeface="Calibri"/>
                <a:ea typeface="Calibri"/>
                <a:cs typeface="Calibri"/>
                <a:sym typeface="Calibri"/>
              </a:defRPr>
            </a:lvl1pPr>
          </a:lstStyle>
          <a:p>
            <a:pPr/>
            <a:r>
              <a:t>School Name – School Counseling Department</a:t>
            </a:r>
          </a:p>
        </p:txBody>
      </p:sp>
      <p:sp>
        <p:nvSpPr>
          <p:cNvPr id="414" name="Google Shape;314;p42"/>
          <p:cNvSpPr txBox="1"/>
          <p:nvPr>
            <p:ph type="title"/>
          </p:nvPr>
        </p:nvSpPr>
        <p:spPr>
          <a:xfrm>
            <a:off x="0" y="-1"/>
            <a:ext cx="9144000" cy="1079501"/>
          </a:xfrm>
          <a:prstGeom prst="rect">
            <a:avLst/>
          </a:prstGeom>
          <a:solidFill>
            <a:srgbClr val="007979"/>
          </a:solidFill>
        </p:spPr>
        <p:txBody>
          <a:bodyPr lIns="45699" tIns="45699" rIns="45699" bIns="45699"/>
          <a:lstStyle>
            <a:lvl1pPr indent="457200">
              <a:defRPr b="0">
                <a:solidFill>
                  <a:srgbClr val="FFFFFF"/>
                </a:solidFill>
                <a:latin typeface="Source Sans Pro"/>
                <a:ea typeface="Source Sans Pro"/>
                <a:cs typeface="Source Sans Pro"/>
                <a:sym typeface="Source Sans Pro"/>
              </a:defRPr>
            </a:lvl1pPr>
          </a:lstStyle>
          <a:p>
            <a:pPr/>
            <a:r>
              <a:t>Lessons Learned and Next Steps</a:t>
            </a:r>
          </a:p>
        </p:txBody>
      </p:sp>
      <p:sp>
        <p:nvSpPr>
          <p:cNvPr id="415" name="Google Shape;315;p42"/>
          <p:cNvSpPr txBox="1"/>
          <p:nvPr>
            <p:ph type="body" idx="1"/>
          </p:nvPr>
        </p:nvSpPr>
        <p:spPr>
          <a:xfrm>
            <a:off x="583785" y="1536699"/>
            <a:ext cx="7956551" cy="4389439"/>
          </a:xfrm>
          <a:prstGeom prst="rect">
            <a:avLst/>
          </a:prstGeom>
        </p:spPr>
        <p:txBody>
          <a:bodyPr lIns="45699" tIns="45699" rIns="45699" bIns="45699"/>
          <a:lstStyle/>
          <a:p>
            <a:pPr marL="342900" indent="-342900">
              <a:spcBef>
                <a:spcPts val="0"/>
              </a:spcBef>
              <a:buSzPts val="2000"/>
              <a:defRPr sz="2000">
                <a:latin typeface="Source Sans Pro"/>
                <a:ea typeface="Source Sans Pro"/>
                <a:cs typeface="Source Sans Pro"/>
                <a:sym typeface="Source Sans Pro"/>
              </a:defRPr>
            </a:pPr>
            <a:r>
              <a:t>[Bulleted list of the next steps in your school counseling program]</a:t>
            </a:r>
          </a:p>
          <a:p>
            <a:pPr marL="342900" indent="-342900">
              <a:buSzPts val="2000"/>
              <a:defRPr sz="2000">
                <a:latin typeface="Source Sans Pro"/>
                <a:ea typeface="Source Sans Pro"/>
                <a:cs typeface="Source Sans Pro"/>
                <a:sym typeface="Source Sans Pro"/>
              </a:defRPr>
            </a:pPr>
            <a:r>
              <a:t>Cont.</a:t>
            </a:r>
          </a:p>
          <a:p>
            <a:pPr marL="342900" indent="-342900">
              <a:buSzPts val="2000"/>
              <a:defRPr sz="2000">
                <a:latin typeface="Source Sans Pro"/>
                <a:ea typeface="Source Sans Pro"/>
                <a:cs typeface="Source Sans Pro"/>
                <a:sym typeface="Source Sans Pro"/>
              </a:defRPr>
            </a:pPr>
            <a:r>
              <a:t>Cont.</a:t>
            </a:r>
          </a:p>
        </p:txBody>
      </p:sp>
      <p:sp>
        <p:nvSpPr>
          <p:cNvPr id="416" name="Google Shape;317;p42"/>
          <p:cNvSpPr txBox="1"/>
          <p:nvPr>
            <p:ph type="sldNum" sz="quarter" idx="2"/>
          </p:nvPr>
        </p:nvSpPr>
        <p:spPr>
          <a:xfrm>
            <a:off x="6324600" y="6395580"/>
            <a:ext cx="2816225" cy="383501"/>
          </a:xfrm>
          <a:prstGeom prst="rect">
            <a:avLst/>
          </a:prstGeom>
          <a:solidFill>
            <a:srgbClr val="007979"/>
          </a:solidFill>
          <a:extLst>
            <a:ext uri="{C572A759-6A51-4108-AA02-DFA0A04FC94B}">
              <ma14:wrappingTextBoxFlag xmlns:ma14="http://schemas.microsoft.com/office/mac/drawingml/2011/main" val="1"/>
            </a:ext>
          </a:extLst>
        </p:spPr>
        <p:txBody>
          <a:bodyPr wrap="square"/>
          <a:lstStyle/>
          <a:p>
            <a:pPr/>
            <a:fld id="{86CB4B4D-7CA3-9044-876B-883B54F8677D}" type="slidenum"/>
          </a:p>
        </p:txBody>
      </p:sp>
      <p:pic>
        <p:nvPicPr>
          <p:cNvPr id="417" name="Google Shape;318;p42" descr="Google Shape;318;p42"/>
          <p:cNvPicPr>
            <a:picLocks noChangeAspect="1"/>
          </p:cNvPicPr>
          <p:nvPr/>
        </p:nvPicPr>
        <p:blipFill>
          <a:blip r:embed="rId3">
            <a:extLst/>
          </a:blip>
          <a:stretch>
            <a:fillRect/>
          </a:stretch>
        </p:blipFill>
        <p:spPr>
          <a:xfrm>
            <a:off x="8219661" y="6036807"/>
            <a:ext cx="850900" cy="749756"/>
          </a:xfrm>
          <a:prstGeom prst="rect">
            <a:avLst/>
          </a:prstGeom>
          <a:ln w="12700">
            <a:miter lim="400000"/>
          </a:ln>
        </p:spPr>
      </p:pic>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1" name="Google Shape;327;p43"/>
          <p:cNvSpPr txBox="1"/>
          <p:nvPr/>
        </p:nvSpPr>
        <p:spPr>
          <a:xfrm>
            <a:off x="-1" y="6393994"/>
            <a:ext cx="6235701" cy="3835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indent="457200">
              <a:defRPr sz="2000">
                <a:solidFill>
                  <a:srgbClr val="FFFFFF"/>
                </a:solidFill>
                <a:latin typeface="Calibri"/>
                <a:ea typeface="Calibri"/>
                <a:cs typeface="Calibri"/>
                <a:sym typeface="Calibri"/>
              </a:defRPr>
            </a:lvl1pPr>
          </a:lstStyle>
          <a:p>
            <a:pPr/>
            <a:r>
              <a:t>School Name – School Counseling Department</a:t>
            </a:r>
          </a:p>
        </p:txBody>
      </p:sp>
      <p:sp>
        <p:nvSpPr>
          <p:cNvPr id="422" name="Google Shape;324;p43"/>
          <p:cNvSpPr txBox="1"/>
          <p:nvPr>
            <p:ph type="ctrTitle"/>
          </p:nvPr>
        </p:nvSpPr>
        <p:spPr>
          <a:xfrm>
            <a:off x="530940" y="2100263"/>
            <a:ext cx="8077945" cy="2295525"/>
          </a:xfrm>
          <a:prstGeom prst="rect">
            <a:avLst/>
          </a:prstGeom>
        </p:spPr>
        <p:txBody>
          <a:bodyPr/>
          <a:lstStyle/>
          <a:p>
            <a:pPr algn="ctr" defTabSz="374904">
              <a:defRPr sz="1968"/>
            </a:pPr>
            <a:br/>
            <a:br/>
            <a:br/>
            <a:r>
              <a:rPr b="0">
                <a:latin typeface="Franklin Gothic"/>
                <a:ea typeface="Franklin Gothic"/>
                <a:cs typeface="Franklin Gothic"/>
                <a:sym typeface="Franklin Gothic"/>
              </a:rPr>
              <a:t>THANK YOU!</a:t>
            </a:r>
            <a:br>
              <a:rPr b="0">
                <a:latin typeface="Franklin Gothic"/>
                <a:ea typeface="Franklin Gothic"/>
                <a:cs typeface="Franklin Gothic"/>
                <a:sym typeface="Franklin Gothic"/>
              </a:rPr>
            </a:br>
            <a:br>
              <a:rPr b="0">
                <a:latin typeface="Franklin Gothic"/>
                <a:ea typeface="Franklin Gothic"/>
                <a:cs typeface="Franklin Gothic"/>
                <a:sym typeface="Franklin Gothic"/>
              </a:rPr>
            </a:br>
            <a:r>
              <a:rPr b="0" sz="1476">
                <a:latin typeface="Source Sans Pro"/>
                <a:ea typeface="Source Sans Pro"/>
                <a:cs typeface="Source Sans Pro"/>
                <a:sym typeface="Source Sans Pro"/>
              </a:rPr>
              <a:t>Many thanks to administration, staff, and parents for your contributions to these efforts and your support of the </a:t>
            </a:r>
            <a:endParaRPr b="0">
              <a:latin typeface="Source Sans Pro"/>
              <a:ea typeface="Source Sans Pro"/>
              <a:cs typeface="Source Sans Pro"/>
              <a:sym typeface="Source Sans Pro"/>
            </a:endParaRPr>
          </a:p>
          <a:p>
            <a:pPr algn="ctr" defTabSz="374904">
              <a:defRPr b="0" sz="1476">
                <a:latin typeface="Source Sans Pro"/>
                <a:ea typeface="Source Sans Pro"/>
                <a:cs typeface="Source Sans Pro"/>
                <a:sym typeface="Source Sans Pro"/>
              </a:defRPr>
            </a:pPr>
            <a:r>
              <a:t>school counseling program!</a:t>
            </a:r>
          </a:p>
        </p:txBody>
      </p:sp>
      <p:sp>
        <p:nvSpPr>
          <p:cNvPr id="423" name="Google Shape;325;p43"/>
          <p:cNvSpPr/>
          <p:nvPr/>
        </p:nvSpPr>
        <p:spPr>
          <a:xfrm>
            <a:off x="1509712" y="1776413"/>
            <a:ext cx="5762627" cy="1"/>
          </a:xfrm>
          <a:prstGeom prst="line">
            <a:avLst/>
          </a:prstGeom>
          <a:ln w="76200">
            <a:solidFill>
              <a:srgbClr val="007979"/>
            </a:solidFill>
          </a:ln>
        </p:spPr>
        <p:txBody>
          <a:bodyPr lIns="0" tIns="0" rIns="0" bIns="0"/>
          <a:lstStyle/>
          <a:p>
            <a:pPr/>
          </a:p>
        </p:txBody>
      </p:sp>
      <p:grpSp>
        <p:nvGrpSpPr>
          <p:cNvPr id="426" name="Google Shape;326;p43"/>
          <p:cNvGrpSpPr/>
          <p:nvPr/>
        </p:nvGrpSpPr>
        <p:grpSpPr>
          <a:xfrm>
            <a:off x="6324600" y="6386512"/>
            <a:ext cx="2816225" cy="401638"/>
            <a:chOff x="0" y="0"/>
            <a:chExt cx="2816225" cy="401637"/>
          </a:xfrm>
        </p:grpSpPr>
        <p:sp>
          <p:nvSpPr>
            <p:cNvPr id="424" name="Rectangle"/>
            <p:cNvSpPr/>
            <p:nvPr/>
          </p:nvSpPr>
          <p:spPr>
            <a:xfrm>
              <a:off x="0" y="-1"/>
              <a:ext cx="2816225" cy="401639"/>
            </a:xfrm>
            <a:prstGeom prst="rect">
              <a:avLst/>
            </a:prstGeom>
            <a:solidFill>
              <a:srgbClr val="007979"/>
            </a:solidFill>
            <a:ln w="12700" cap="flat">
              <a:noFill/>
              <a:miter lim="400000"/>
            </a:ln>
            <a:effectLst/>
          </p:spPr>
          <p:txBody>
            <a:bodyPr wrap="square" lIns="0" tIns="0" rIns="0" bIns="0" numCol="1" anchor="ctr">
              <a:noAutofit/>
            </a:bodyPr>
            <a:lstStyle/>
            <a:p>
              <a:pPr algn="ctr"/>
            </a:p>
          </p:txBody>
        </p:sp>
        <p:sp>
          <p:nvSpPr>
            <p:cNvPr id="425" name="14"/>
            <p:cNvSpPr txBox="1"/>
            <p:nvPr/>
          </p:nvSpPr>
          <p:spPr>
            <a:xfrm>
              <a:off x="0" y="9068"/>
              <a:ext cx="2816225" cy="3835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45699" tIns="45699" rIns="45699" bIns="45699" numCol="1" anchor="ctr">
              <a:spAutoFit/>
            </a:bodyPr>
            <a:lstStyle>
              <a:lvl1pPr algn="ctr">
                <a:defRPr sz="2000">
                  <a:solidFill>
                    <a:srgbClr val="FFFFFF"/>
                  </a:solidFill>
                  <a:latin typeface="Calibri"/>
                  <a:ea typeface="Calibri"/>
                  <a:cs typeface="Calibri"/>
                  <a:sym typeface="Calibri"/>
                </a:defRPr>
              </a:lvl1pPr>
            </a:lstStyle>
            <a:p>
              <a:pPr/>
              <a:r>
                <a:t>14</a:t>
              </a:r>
            </a:p>
          </p:txBody>
        </p:sp>
      </p:grpSp>
      <p:pic>
        <p:nvPicPr>
          <p:cNvPr id="427" name="Google Shape;328;p43" descr="Google Shape;328;p43"/>
          <p:cNvPicPr>
            <a:picLocks noChangeAspect="1"/>
          </p:cNvPicPr>
          <p:nvPr/>
        </p:nvPicPr>
        <p:blipFill>
          <a:blip r:embed="rId3">
            <a:extLst/>
          </a:blip>
          <a:stretch>
            <a:fillRect/>
          </a:stretch>
        </p:blipFill>
        <p:spPr>
          <a:xfrm>
            <a:off x="8219661" y="6036807"/>
            <a:ext cx="850900" cy="749756"/>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9" name="Google Shape;160;p28"/>
          <p:cNvSpPr txBox="1"/>
          <p:nvPr/>
        </p:nvSpPr>
        <p:spPr>
          <a:xfrm>
            <a:off x="-1" y="6393994"/>
            <a:ext cx="6235701" cy="3835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indent="457200">
              <a:defRPr sz="2000">
                <a:solidFill>
                  <a:srgbClr val="FFFFFF"/>
                </a:solidFill>
                <a:latin typeface="Calibri"/>
                <a:ea typeface="Calibri"/>
                <a:cs typeface="Calibri"/>
                <a:sym typeface="Calibri"/>
              </a:defRPr>
            </a:lvl1pPr>
          </a:lstStyle>
          <a:p>
            <a:pPr/>
            <a:r>
              <a:t>School Name – School Counseling Department</a:t>
            </a:r>
          </a:p>
        </p:txBody>
      </p:sp>
      <p:sp>
        <p:nvSpPr>
          <p:cNvPr id="290" name="Google Shape;158;p28"/>
          <p:cNvSpPr txBox="1"/>
          <p:nvPr>
            <p:ph type="title"/>
          </p:nvPr>
        </p:nvSpPr>
        <p:spPr>
          <a:xfrm>
            <a:off x="-2" y="-1"/>
            <a:ext cx="9140826" cy="1079501"/>
          </a:xfrm>
          <a:prstGeom prst="rect">
            <a:avLst/>
          </a:prstGeom>
          <a:solidFill>
            <a:srgbClr val="007979"/>
          </a:solidFill>
        </p:spPr>
        <p:txBody>
          <a:bodyPr lIns="45699" tIns="45699" rIns="45699" bIns="45699"/>
          <a:lstStyle>
            <a:lvl1pPr indent="457200">
              <a:defRPr b="0">
                <a:solidFill>
                  <a:srgbClr val="FFFFFF"/>
                </a:solidFill>
                <a:latin typeface="Source Sans Pro"/>
                <a:ea typeface="Source Sans Pro"/>
                <a:cs typeface="Source Sans Pro"/>
                <a:sym typeface="Source Sans Pro"/>
              </a:defRPr>
            </a:lvl1pPr>
          </a:lstStyle>
          <a:p>
            <a:pPr/>
            <a:r>
              <a:t>School Counseling Program Goal</a:t>
            </a:r>
          </a:p>
        </p:txBody>
      </p:sp>
      <p:sp>
        <p:nvSpPr>
          <p:cNvPr id="291" name="Google Shape;159;p28"/>
          <p:cNvSpPr txBox="1"/>
          <p:nvPr>
            <p:ph type="body" idx="1"/>
          </p:nvPr>
        </p:nvSpPr>
        <p:spPr>
          <a:xfrm>
            <a:off x="331349" y="1521850"/>
            <a:ext cx="8481302" cy="3367200"/>
          </a:xfrm>
          <a:prstGeom prst="rect">
            <a:avLst/>
          </a:prstGeom>
        </p:spPr>
        <p:txBody>
          <a:bodyPr lIns="45699" tIns="45699" rIns="45699" bIns="45699" anchor="ctr"/>
          <a:lstStyle/>
          <a:p>
            <a:pPr marL="0" indent="0" algn="ctr" defTabSz="704087">
              <a:spcBef>
                <a:spcPts val="0"/>
              </a:spcBef>
              <a:buSzTx/>
              <a:buNone/>
              <a:defRPr sz="1848"/>
            </a:pPr>
            <a:endParaRPr sz="3696">
              <a:solidFill>
                <a:srgbClr val="17375E"/>
              </a:solidFill>
              <a:latin typeface="Source Sans Pro"/>
              <a:ea typeface="Source Sans Pro"/>
              <a:cs typeface="Source Sans Pro"/>
              <a:sym typeface="Source Sans Pro"/>
            </a:endParaRPr>
          </a:p>
          <a:p>
            <a:pPr marL="0" indent="0" algn="ctr" defTabSz="704087">
              <a:spcBef>
                <a:spcPts val="0"/>
              </a:spcBef>
              <a:buSzTx/>
              <a:buNone/>
              <a:defRPr sz="1848"/>
            </a:pPr>
            <a:endParaRPr sz="3696">
              <a:solidFill>
                <a:srgbClr val="17375E"/>
              </a:solidFill>
              <a:latin typeface="Source Sans Pro"/>
              <a:ea typeface="Source Sans Pro"/>
              <a:cs typeface="Source Sans Pro"/>
              <a:sym typeface="Source Sans Pro"/>
            </a:endParaRPr>
          </a:p>
          <a:p>
            <a:pPr marL="0" indent="0" algn="ctr" defTabSz="704087">
              <a:spcBef>
                <a:spcPts val="0"/>
              </a:spcBef>
              <a:buSzTx/>
              <a:buNone/>
              <a:defRPr sz="2772">
                <a:solidFill>
                  <a:srgbClr val="17375E"/>
                </a:solidFill>
                <a:latin typeface="Source Sans Pro"/>
                <a:ea typeface="Source Sans Pro"/>
                <a:cs typeface="Source Sans Pro"/>
                <a:sym typeface="Source Sans Pro"/>
              </a:defRPr>
            </a:pPr>
            <a:r>
              <a:t>[</a:t>
            </a:r>
            <a:r>
              <a:rPr b="1"/>
              <a:t>Write the relevant  </a:t>
            </a:r>
            <a:endParaRPr b="1"/>
          </a:p>
          <a:p>
            <a:pPr marL="0" indent="0" algn="ctr" defTabSz="704087">
              <a:spcBef>
                <a:spcPts val="0"/>
              </a:spcBef>
              <a:buSzTx/>
              <a:buNone/>
              <a:defRPr b="1" sz="2772">
                <a:solidFill>
                  <a:srgbClr val="17375E"/>
                </a:solidFill>
                <a:latin typeface="Source Sans Pro"/>
                <a:ea typeface="Source Sans Pro"/>
                <a:cs typeface="Source Sans Pro"/>
                <a:sym typeface="Source Sans Pro"/>
              </a:defRPr>
            </a:pPr>
            <a:r>
              <a:t>Tier 2 Intervention S.M.A.R.T. goal statement here</a:t>
            </a:r>
            <a:r>
              <a:rPr b="0"/>
              <a:t>]</a:t>
            </a:r>
          </a:p>
          <a:p>
            <a:pPr marL="0" indent="0" defTabSz="704087">
              <a:spcBef>
                <a:spcPts val="0"/>
              </a:spcBef>
              <a:buSzTx/>
              <a:buNone/>
              <a:defRPr sz="1848"/>
            </a:pPr>
            <a:endParaRPr sz="2772">
              <a:solidFill>
                <a:srgbClr val="17375E"/>
              </a:solidFill>
              <a:latin typeface="Source Sans Pro"/>
              <a:ea typeface="Source Sans Pro"/>
              <a:cs typeface="Source Sans Pro"/>
              <a:sym typeface="Source Sans Pro"/>
            </a:endParaRPr>
          </a:p>
          <a:p>
            <a:pPr marL="0" indent="0" defTabSz="704087">
              <a:spcBef>
                <a:spcPts val="0"/>
              </a:spcBef>
              <a:buSzTx/>
              <a:buNone/>
              <a:defRPr sz="1848"/>
            </a:pPr>
            <a:endParaRPr sz="1386">
              <a:solidFill>
                <a:srgbClr val="17375E"/>
              </a:solidFill>
              <a:latin typeface="Source Sans Pro"/>
              <a:ea typeface="Source Sans Pro"/>
              <a:cs typeface="Source Sans Pro"/>
              <a:sym typeface="Source Sans Pro"/>
            </a:endParaRPr>
          </a:p>
          <a:p>
            <a:pPr marL="0" indent="0" defTabSz="704087">
              <a:spcBef>
                <a:spcPts val="0"/>
              </a:spcBef>
              <a:buSzTx/>
              <a:buNone/>
              <a:defRPr sz="1848"/>
            </a:pPr>
            <a:endParaRPr sz="1386">
              <a:solidFill>
                <a:srgbClr val="17375E"/>
              </a:solidFill>
              <a:latin typeface="Source Sans Pro"/>
              <a:ea typeface="Source Sans Pro"/>
              <a:cs typeface="Source Sans Pro"/>
              <a:sym typeface="Source Sans Pro"/>
            </a:endParaRPr>
          </a:p>
          <a:p>
            <a:pPr marL="0" indent="0" defTabSz="704087">
              <a:spcBef>
                <a:spcPts val="0"/>
              </a:spcBef>
              <a:buSzTx/>
              <a:buNone/>
              <a:defRPr sz="1848"/>
            </a:pPr>
            <a:endParaRPr sz="1386">
              <a:solidFill>
                <a:srgbClr val="17375E"/>
              </a:solidFill>
              <a:latin typeface="Source Sans Pro"/>
              <a:ea typeface="Source Sans Pro"/>
              <a:cs typeface="Source Sans Pro"/>
              <a:sym typeface="Source Sans Pro"/>
            </a:endParaRPr>
          </a:p>
        </p:txBody>
      </p:sp>
      <p:sp>
        <p:nvSpPr>
          <p:cNvPr id="292" name="Google Shape;161;p28"/>
          <p:cNvSpPr txBox="1"/>
          <p:nvPr>
            <p:ph type="sldNum" sz="quarter" idx="2"/>
          </p:nvPr>
        </p:nvSpPr>
        <p:spPr>
          <a:xfrm>
            <a:off x="6324600" y="6395580"/>
            <a:ext cx="2816225" cy="383501"/>
          </a:xfrm>
          <a:prstGeom prst="rect">
            <a:avLst/>
          </a:prstGeom>
          <a:solidFill>
            <a:srgbClr val="007979"/>
          </a:solidFill>
          <a:extLst>
            <a:ext uri="{C572A759-6A51-4108-AA02-DFA0A04FC94B}">
              <ma14:wrappingTextBoxFlag xmlns:ma14="http://schemas.microsoft.com/office/mac/drawingml/2011/main" val="1"/>
            </a:ext>
          </a:extLst>
        </p:spPr>
        <p:txBody>
          <a:bodyPr wrap="square"/>
          <a:lstStyle/>
          <a:p>
            <a:pPr/>
            <a:fld id="{86CB4B4D-7CA3-9044-876B-883B54F8677D}" type="slidenum"/>
          </a:p>
        </p:txBody>
      </p:sp>
      <p:pic>
        <p:nvPicPr>
          <p:cNvPr id="293" name="Google Shape;162;p28" descr="Google Shape;162;p28"/>
          <p:cNvPicPr>
            <a:picLocks noChangeAspect="1"/>
          </p:cNvPicPr>
          <p:nvPr/>
        </p:nvPicPr>
        <p:blipFill>
          <a:blip r:embed="rId3">
            <a:extLst/>
          </a:blip>
          <a:stretch>
            <a:fillRect/>
          </a:stretch>
        </p:blipFill>
        <p:spPr>
          <a:xfrm>
            <a:off x="8219661" y="6036807"/>
            <a:ext cx="850900" cy="749756"/>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7" name="Google Shape;172;p29"/>
          <p:cNvSpPr txBox="1"/>
          <p:nvPr/>
        </p:nvSpPr>
        <p:spPr>
          <a:xfrm>
            <a:off x="-1" y="6394025"/>
            <a:ext cx="6235801" cy="3835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indent="457200">
              <a:defRPr sz="2000">
                <a:solidFill>
                  <a:srgbClr val="FFFFFF"/>
                </a:solidFill>
                <a:latin typeface="Calibri"/>
                <a:ea typeface="Calibri"/>
                <a:cs typeface="Calibri"/>
                <a:sym typeface="Calibri"/>
              </a:defRPr>
            </a:lvl1pPr>
          </a:lstStyle>
          <a:p>
            <a:pPr/>
            <a:r>
              <a:t>School Name – School Counseling Department</a:t>
            </a:r>
          </a:p>
        </p:txBody>
      </p:sp>
      <p:sp>
        <p:nvSpPr>
          <p:cNvPr id="298" name="Google Shape;168;p29"/>
          <p:cNvSpPr txBox="1"/>
          <p:nvPr>
            <p:ph type="title"/>
          </p:nvPr>
        </p:nvSpPr>
        <p:spPr>
          <a:xfrm>
            <a:off x="0" y="-1"/>
            <a:ext cx="9144000" cy="1079501"/>
          </a:xfrm>
          <a:prstGeom prst="rect">
            <a:avLst/>
          </a:prstGeom>
          <a:solidFill>
            <a:srgbClr val="007979"/>
          </a:solidFill>
        </p:spPr>
        <p:txBody>
          <a:bodyPr/>
          <a:lstStyle>
            <a:lvl1pPr indent="457200">
              <a:defRPr b="0">
                <a:solidFill>
                  <a:srgbClr val="FFFFFF"/>
                </a:solidFill>
                <a:latin typeface="Source Sans Pro"/>
                <a:ea typeface="Source Sans Pro"/>
                <a:cs typeface="Source Sans Pro"/>
                <a:sym typeface="Source Sans Pro"/>
              </a:defRPr>
            </a:lvl1pPr>
          </a:lstStyle>
          <a:p>
            <a:pPr/>
            <a:r>
              <a:t>Target Group:  Name group </a:t>
            </a:r>
          </a:p>
        </p:txBody>
      </p:sp>
      <p:sp>
        <p:nvSpPr>
          <p:cNvPr id="299" name="Google Shape;169;p29"/>
          <p:cNvSpPr txBox="1"/>
          <p:nvPr>
            <p:ph type="body" sz="quarter" idx="1"/>
          </p:nvPr>
        </p:nvSpPr>
        <p:spPr>
          <a:xfrm>
            <a:off x="228600" y="1227524"/>
            <a:ext cx="8526300" cy="749701"/>
          </a:xfrm>
          <a:prstGeom prst="rect">
            <a:avLst/>
          </a:prstGeom>
        </p:spPr>
        <p:txBody>
          <a:bodyPr/>
          <a:lstStyle/>
          <a:p>
            <a:pPr marL="0" indent="73151" defTabSz="438911">
              <a:spcBef>
                <a:spcPts val="0"/>
              </a:spcBef>
              <a:buSzTx/>
              <a:buNone/>
              <a:defRPr b="1" sz="959">
                <a:solidFill>
                  <a:srgbClr val="17375E"/>
                </a:solidFill>
                <a:latin typeface="Source Sans Pro"/>
                <a:ea typeface="Source Sans Pro"/>
                <a:cs typeface="Source Sans Pro"/>
                <a:sym typeface="Source Sans Pro"/>
              </a:defRPr>
            </a:pPr>
            <a:r>
              <a:t>[The target group was selected on the basis of? </a:t>
            </a:r>
          </a:p>
          <a:p>
            <a:pPr marL="0" indent="73151" defTabSz="438911">
              <a:spcBef>
                <a:spcPts val="0"/>
              </a:spcBef>
              <a:buSzTx/>
              <a:buNone/>
              <a:defRPr b="1" sz="959">
                <a:solidFill>
                  <a:srgbClr val="17375E"/>
                </a:solidFill>
                <a:latin typeface="Source Sans Pro"/>
                <a:ea typeface="Source Sans Pro"/>
                <a:cs typeface="Source Sans Pro"/>
                <a:sym typeface="Source Sans Pro"/>
              </a:defRPr>
            </a:pPr>
            <a:r>
              <a:t>Insert information about who is the target group]</a:t>
            </a:r>
          </a:p>
          <a:p>
            <a:pPr marL="0" indent="73151" defTabSz="438911">
              <a:spcBef>
                <a:spcPts val="0"/>
              </a:spcBef>
              <a:buSzTx/>
              <a:buNone/>
              <a:defRPr b="1" sz="959">
                <a:solidFill>
                  <a:srgbClr val="17375E"/>
                </a:solidFill>
                <a:latin typeface="Source Sans Pro"/>
                <a:ea typeface="Source Sans Pro"/>
                <a:cs typeface="Source Sans Pro"/>
                <a:sym typeface="Source Sans Pro"/>
              </a:defRPr>
            </a:pPr>
            <a:r>
              <a:t>[Which students did you target to intervene with?]</a:t>
            </a:r>
          </a:p>
          <a:p>
            <a:pPr marL="0" indent="73151" defTabSz="438911">
              <a:spcBef>
                <a:spcPts val="0"/>
              </a:spcBef>
              <a:buSzTx/>
              <a:buNone/>
              <a:defRPr b="1" sz="959">
                <a:solidFill>
                  <a:srgbClr val="17375E"/>
                </a:solidFill>
                <a:latin typeface="Source Sans Pro"/>
                <a:ea typeface="Source Sans Pro"/>
                <a:cs typeface="Source Sans Pro"/>
                <a:sym typeface="Source Sans Pro"/>
              </a:defRPr>
            </a:pPr>
            <a:r>
              <a:t>[What data led you to intervene with these particular students?]</a:t>
            </a:r>
          </a:p>
        </p:txBody>
      </p:sp>
      <p:sp>
        <p:nvSpPr>
          <p:cNvPr id="300" name="Google Shape;170;p29"/>
          <p:cNvSpPr txBox="1"/>
          <p:nvPr>
            <p:ph type="sldNum" sz="quarter" idx="2"/>
          </p:nvPr>
        </p:nvSpPr>
        <p:spPr>
          <a:xfrm>
            <a:off x="6324600" y="6395580"/>
            <a:ext cx="2816225" cy="383501"/>
          </a:xfrm>
          <a:prstGeom prst="rect">
            <a:avLst/>
          </a:prstGeom>
          <a:solidFill>
            <a:srgbClr val="007979"/>
          </a:solidFill>
          <a:extLst>
            <a:ext uri="{C572A759-6A51-4108-AA02-DFA0A04FC94B}">
              <ma14:wrappingTextBoxFlag xmlns:ma14="http://schemas.microsoft.com/office/mac/drawingml/2011/main" val="1"/>
            </a:ext>
          </a:extLst>
        </p:spPr>
        <p:txBody>
          <a:bodyPr wrap="square"/>
          <a:lstStyle/>
          <a:p>
            <a:pPr/>
            <a:fld id="{86CB4B4D-7CA3-9044-876B-883B54F8677D}" type="slidenum"/>
          </a:p>
        </p:txBody>
      </p:sp>
      <p:pic>
        <p:nvPicPr>
          <p:cNvPr id="301" name="Google Shape;171;p29" descr="Google Shape;171;p29"/>
          <p:cNvPicPr>
            <a:picLocks noChangeAspect="1"/>
          </p:cNvPicPr>
          <p:nvPr/>
        </p:nvPicPr>
        <p:blipFill>
          <a:blip r:embed="rId3">
            <a:extLst/>
          </a:blip>
          <a:stretch>
            <a:fillRect/>
          </a:stretch>
        </p:blipFill>
        <p:spPr>
          <a:xfrm>
            <a:off x="8219661" y="6036807"/>
            <a:ext cx="850900" cy="749756"/>
          </a:xfrm>
          <a:prstGeom prst="rect">
            <a:avLst/>
          </a:prstGeom>
          <a:ln w="12700">
            <a:miter lim="400000"/>
          </a:ln>
        </p:spPr>
      </p:pic>
      <p:pic>
        <p:nvPicPr>
          <p:cNvPr id="302" name="Google Shape;173;p29" descr="Google Shape;173;p29"/>
          <p:cNvPicPr>
            <a:picLocks noChangeAspect="1"/>
          </p:cNvPicPr>
          <p:nvPr/>
        </p:nvPicPr>
        <p:blipFill>
          <a:blip r:embed="rId4">
            <a:extLst/>
          </a:blip>
          <a:stretch>
            <a:fillRect/>
          </a:stretch>
        </p:blipFill>
        <p:spPr>
          <a:xfrm>
            <a:off x="1019938" y="2935425"/>
            <a:ext cx="6943626" cy="3449500"/>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6" name="Google Shape;183;p30"/>
          <p:cNvSpPr txBox="1"/>
          <p:nvPr/>
        </p:nvSpPr>
        <p:spPr>
          <a:xfrm>
            <a:off x="-1" y="6393994"/>
            <a:ext cx="6235701" cy="3835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indent="457200">
              <a:defRPr sz="2000">
                <a:solidFill>
                  <a:srgbClr val="FFFFFF"/>
                </a:solidFill>
                <a:latin typeface="Calibri"/>
                <a:ea typeface="Calibri"/>
                <a:cs typeface="Calibri"/>
                <a:sym typeface="Calibri"/>
              </a:defRPr>
            </a:lvl1pPr>
          </a:lstStyle>
          <a:p>
            <a:pPr/>
            <a:r>
              <a:t>School Name – School Counseling Department</a:t>
            </a:r>
          </a:p>
        </p:txBody>
      </p:sp>
      <p:sp>
        <p:nvSpPr>
          <p:cNvPr id="307" name="Google Shape;179;p30"/>
          <p:cNvSpPr txBox="1"/>
          <p:nvPr>
            <p:ph type="title"/>
          </p:nvPr>
        </p:nvSpPr>
        <p:spPr>
          <a:xfrm>
            <a:off x="0" y="-1"/>
            <a:ext cx="9144000" cy="1079501"/>
          </a:xfrm>
          <a:prstGeom prst="rect">
            <a:avLst/>
          </a:prstGeom>
          <a:solidFill>
            <a:srgbClr val="007979"/>
          </a:solidFill>
        </p:spPr>
        <p:txBody>
          <a:bodyPr/>
          <a:lstStyle>
            <a:lvl1pPr indent="457200">
              <a:defRPr b="0">
                <a:solidFill>
                  <a:srgbClr val="FFFFFF"/>
                </a:solidFill>
                <a:latin typeface="Source Sans Pro"/>
                <a:ea typeface="Source Sans Pro"/>
                <a:cs typeface="Source Sans Pro"/>
                <a:sym typeface="Source Sans Pro"/>
              </a:defRPr>
            </a:lvl1pPr>
          </a:lstStyle>
          <a:p>
            <a:pPr/>
            <a:r>
              <a:t>Rationale</a:t>
            </a:r>
          </a:p>
        </p:txBody>
      </p:sp>
      <p:sp>
        <p:nvSpPr>
          <p:cNvPr id="308" name="Google Shape;180;p30"/>
          <p:cNvSpPr txBox="1"/>
          <p:nvPr>
            <p:ph type="body" sz="half" idx="1"/>
          </p:nvPr>
        </p:nvSpPr>
        <p:spPr>
          <a:xfrm>
            <a:off x="892277" y="2269861"/>
            <a:ext cx="3835912" cy="3701267"/>
          </a:xfrm>
          <a:prstGeom prst="rect">
            <a:avLst/>
          </a:prstGeom>
        </p:spPr>
        <p:txBody>
          <a:bodyPr anchor="ctr"/>
          <a:lstStyle/>
          <a:p>
            <a:pPr marL="0" indent="126492" defTabSz="758951">
              <a:spcBef>
                <a:spcPts val="0"/>
              </a:spcBef>
              <a:buSzTx/>
              <a:buNone/>
              <a:defRPr i="1" sz="2656">
                <a:solidFill>
                  <a:srgbClr val="17375E"/>
                </a:solidFill>
                <a:latin typeface="Source Sans Pro"/>
                <a:ea typeface="Source Sans Pro"/>
                <a:cs typeface="Source Sans Pro"/>
                <a:sym typeface="Source Sans Pro"/>
              </a:defRPr>
            </a:pPr>
            <a:r>
              <a:t>[Insert quote from research or survey results supporting the rationale for intervention ] </a:t>
            </a:r>
            <a:endParaRPr>
              <a:latin typeface="Calibri"/>
              <a:ea typeface="Calibri"/>
              <a:cs typeface="Calibri"/>
              <a:sym typeface="Calibri"/>
            </a:endParaRPr>
          </a:p>
          <a:p>
            <a:pPr marL="0" indent="126492" algn="r" defTabSz="758951">
              <a:spcBef>
                <a:spcPts val="0"/>
              </a:spcBef>
              <a:buSzTx/>
              <a:buNone/>
              <a:defRPr sz="1660">
                <a:solidFill>
                  <a:srgbClr val="17375E"/>
                </a:solidFill>
                <a:latin typeface="Source Sans Pro"/>
                <a:ea typeface="Source Sans Pro"/>
                <a:cs typeface="Source Sans Pro"/>
                <a:sym typeface="Source Sans Pro"/>
              </a:defRPr>
            </a:pPr>
            <a:r>
              <a:t>--Name of Source</a:t>
            </a:r>
          </a:p>
          <a:p>
            <a:pPr marL="0" indent="126492" algn="r" defTabSz="758951">
              <a:spcBef>
                <a:spcPts val="0"/>
              </a:spcBef>
              <a:buSzTx/>
              <a:buNone/>
              <a:defRPr sz="1660">
                <a:solidFill>
                  <a:srgbClr val="17375E"/>
                </a:solidFill>
                <a:latin typeface="Source Sans Pro"/>
                <a:ea typeface="Source Sans Pro"/>
                <a:cs typeface="Source Sans Pro"/>
                <a:sym typeface="Source Sans Pro"/>
              </a:defRPr>
            </a:pPr>
            <a:r>
              <a:t>Year</a:t>
            </a:r>
          </a:p>
          <a:p>
            <a:pPr marL="0" indent="126492" algn="r" defTabSz="758951">
              <a:spcBef>
                <a:spcPts val="0"/>
              </a:spcBef>
              <a:buSzTx/>
              <a:buNone/>
              <a:defRPr sz="1992"/>
            </a:pPr>
            <a:endParaRPr sz="1660">
              <a:solidFill>
                <a:srgbClr val="17375E"/>
              </a:solidFill>
              <a:latin typeface="Source Sans Pro"/>
              <a:ea typeface="Source Sans Pro"/>
              <a:cs typeface="Source Sans Pro"/>
              <a:sym typeface="Source Sans Pro"/>
            </a:endParaRPr>
          </a:p>
          <a:p>
            <a:pPr marL="0" indent="126492" defTabSz="758951">
              <a:spcBef>
                <a:spcPts val="900"/>
              </a:spcBef>
              <a:buSzTx/>
              <a:buNone/>
              <a:defRPr sz="1992"/>
            </a:pPr>
            <a:endParaRPr sz="1660">
              <a:solidFill>
                <a:srgbClr val="17375E"/>
              </a:solidFill>
              <a:latin typeface="Source Sans Pro"/>
              <a:ea typeface="Source Sans Pro"/>
              <a:cs typeface="Source Sans Pro"/>
              <a:sym typeface="Source Sans Pro"/>
            </a:endParaRPr>
          </a:p>
        </p:txBody>
      </p:sp>
      <p:sp>
        <p:nvSpPr>
          <p:cNvPr id="309" name="Google Shape;181;p30"/>
          <p:cNvSpPr txBox="1"/>
          <p:nvPr>
            <p:ph type="sldNum" sz="quarter" idx="2"/>
          </p:nvPr>
        </p:nvSpPr>
        <p:spPr>
          <a:xfrm>
            <a:off x="6324600" y="6395580"/>
            <a:ext cx="2816225" cy="383501"/>
          </a:xfrm>
          <a:prstGeom prst="rect">
            <a:avLst/>
          </a:prstGeom>
          <a:solidFill>
            <a:srgbClr val="007979"/>
          </a:solidFill>
          <a:extLst>
            <a:ext uri="{C572A759-6A51-4108-AA02-DFA0A04FC94B}">
              <ma14:wrappingTextBoxFlag xmlns:ma14="http://schemas.microsoft.com/office/mac/drawingml/2011/main" val="1"/>
            </a:ext>
          </a:extLst>
        </p:spPr>
        <p:txBody>
          <a:bodyPr wrap="square"/>
          <a:lstStyle/>
          <a:p>
            <a:pPr/>
            <a:fld id="{86CB4B4D-7CA3-9044-876B-883B54F8677D}" type="slidenum"/>
          </a:p>
        </p:txBody>
      </p:sp>
      <p:pic>
        <p:nvPicPr>
          <p:cNvPr id="310" name="Google Shape;182;p30" descr="Google Shape;182;p30"/>
          <p:cNvPicPr>
            <a:picLocks noChangeAspect="1"/>
          </p:cNvPicPr>
          <p:nvPr/>
        </p:nvPicPr>
        <p:blipFill>
          <a:blip r:embed="rId3">
            <a:extLst/>
          </a:blip>
          <a:stretch>
            <a:fillRect/>
          </a:stretch>
        </p:blipFill>
        <p:spPr>
          <a:xfrm>
            <a:off x="8219661" y="6036807"/>
            <a:ext cx="850900" cy="749756"/>
          </a:xfrm>
          <a:prstGeom prst="rect">
            <a:avLst/>
          </a:prstGeom>
          <a:ln w="12700">
            <a:miter lim="400000"/>
          </a:ln>
        </p:spPr>
      </p:pic>
      <p:sp>
        <p:nvSpPr>
          <p:cNvPr id="311" name="Google Shape;184;p30"/>
          <p:cNvSpPr txBox="1"/>
          <p:nvPr/>
        </p:nvSpPr>
        <p:spPr>
          <a:xfrm>
            <a:off x="5847148" y="2437827"/>
            <a:ext cx="2650201" cy="12598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lvl1pPr>
              <a:defRPr sz="2000">
                <a:latin typeface="Calibri"/>
                <a:ea typeface="Calibri"/>
                <a:cs typeface="Calibri"/>
                <a:sym typeface="Calibri"/>
              </a:defRPr>
            </a:lvl1pPr>
          </a:lstStyle>
          <a:p>
            <a:pPr/>
            <a:r>
              <a:t>[Insert screenshots of article/research publications (OPTIONAL)]</a:t>
            </a:r>
          </a:p>
        </p:txBody>
      </p:sp>
      <p:pic>
        <p:nvPicPr>
          <p:cNvPr id="312" name="Google Shape;185;p30" descr="Google Shape;185;p30"/>
          <p:cNvPicPr>
            <a:picLocks noChangeAspect="1"/>
          </p:cNvPicPr>
          <p:nvPr/>
        </p:nvPicPr>
        <p:blipFill>
          <a:blip r:embed="rId4">
            <a:extLst/>
          </a:blip>
          <a:stretch>
            <a:fillRect/>
          </a:stretch>
        </p:blipFill>
        <p:spPr>
          <a:xfrm>
            <a:off x="4728188" y="4316602"/>
            <a:ext cx="854079" cy="640247"/>
          </a:xfrm>
          <a:prstGeom prst="rect">
            <a:avLst/>
          </a:prstGeom>
          <a:ln w="12700">
            <a:miter lim="400000"/>
          </a:ln>
        </p:spPr>
      </p:pic>
      <p:pic>
        <p:nvPicPr>
          <p:cNvPr id="313" name="Google Shape;186;p30" descr="Google Shape;186;p30"/>
          <p:cNvPicPr>
            <a:picLocks noChangeAspect="1"/>
          </p:cNvPicPr>
          <p:nvPr/>
        </p:nvPicPr>
        <p:blipFill>
          <a:blip r:embed="rId5">
            <a:extLst/>
          </a:blip>
          <a:stretch>
            <a:fillRect/>
          </a:stretch>
        </p:blipFill>
        <p:spPr>
          <a:xfrm rot="10800000">
            <a:off x="47768" y="1302791"/>
            <a:ext cx="844510" cy="628232"/>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7" name="Google Shape;194;p31"/>
          <p:cNvSpPr txBox="1"/>
          <p:nvPr/>
        </p:nvSpPr>
        <p:spPr>
          <a:xfrm>
            <a:off x="-1" y="6394025"/>
            <a:ext cx="6235801" cy="3835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indent="457200">
              <a:defRPr sz="2000">
                <a:solidFill>
                  <a:srgbClr val="FFFFFF"/>
                </a:solidFill>
                <a:latin typeface="Calibri"/>
                <a:ea typeface="Calibri"/>
                <a:cs typeface="Calibri"/>
                <a:sym typeface="Calibri"/>
              </a:defRPr>
            </a:lvl1pPr>
          </a:lstStyle>
          <a:p>
            <a:pPr/>
            <a:r>
              <a:t>School Name – School Counseling Department</a:t>
            </a:r>
          </a:p>
        </p:txBody>
      </p:sp>
      <p:sp>
        <p:nvSpPr>
          <p:cNvPr id="318" name="Google Shape;192;p31"/>
          <p:cNvSpPr txBox="1"/>
          <p:nvPr>
            <p:ph type="title"/>
          </p:nvPr>
        </p:nvSpPr>
        <p:spPr>
          <a:xfrm>
            <a:off x="0" y="-1"/>
            <a:ext cx="9144000" cy="1079402"/>
          </a:xfrm>
          <a:prstGeom prst="rect">
            <a:avLst/>
          </a:prstGeom>
          <a:solidFill>
            <a:srgbClr val="007979"/>
          </a:solidFill>
        </p:spPr>
        <p:txBody>
          <a:bodyPr lIns="45699" tIns="45699" rIns="45699" bIns="45699"/>
          <a:lstStyle/>
          <a:p>
            <a:pPr indent="457200">
              <a:defRPr b="0" sz="3200">
                <a:solidFill>
                  <a:srgbClr val="FFFFFF"/>
                </a:solidFill>
                <a:latin typeface="Source Sans Pro"/>
                <a:ea typeface="Source Sans Pro"/>
                <a:cs typeface="Source Sans Pro"/>
                <a:sym typeface="Source Sans Pro"/>
              </a:defRPr>
            </a:pPr>
            <a:r>
              <a:t>Student Standards: </a:t>
            </a:r>
            <a:br/>
            <a:r>
              <a:t>ASCA Mindsets &amp; Behaviors</a:t>
            </a:r>
          </a:p>
        </p:txBody>
      </p:sp>
      <p:sp>
        <p:nvSpPr>
          <p:cNvPr id="319" name="Google Shape;193;p31"/>
          <p:cNvSpPr txBox="1"/>
          <p:nvPr>
            <p:ph type="body" idx="1"/>
          </p:nvPr>
        </p:nvSpPr>
        <p:spPr>
          <a:xfrm>
            <a:off x="467139" y="1357312"/>
            <a:ext cx="8083185" cy="4596228"/>
          </a:xfrm>
          <a:prstGeom prst="rect">
            <a:avLst/>
          </a:prstGeom>
        </p:spPr>
        <p:txBody>
          <a:bodyPr lIns="45699" tIns="45699" rIns="45699" bIns="45699"/>
          <a:lstStyle/>
          <a:p>
            <a:pPr marL="0" indent="0">
              <a:spcBef>
                <a:spcPts val="0"/>
              </a:spcBef>
              <a:buSzTx/>
              <a:buNone/>
              <a:defRPr b="1">
                <a:solidFill>
                  <a:srgbClr val="17375E"/>
                </a:solidFill>
                <a:latin typeface="Source Sans Pro"/>
                <a:ea typeface="Source Sans Pro"/>
                <a:cs typeface="Source Sans Pro"/>
                <a:sym typeface="Source Sans Pro"/>
              </a:defRPr>
            </a:pPr>
            <a:r>
              <a:t>ASCA COMPETENCY</a:t>
            </a:r>
          </a:p>
          <a:p>
            <a:pPr marL="0" indent="0">
              <a:spcBef>
                <a:spcPts val="0"/>
              </a:spcBef>
              <a:buSzTx/>
              <a:buNone/>
              <a:defRPr sz="2000">
                <a:latin typeface="Source Sans Pro"/>
                <a:ea typeface="Source Sans Pro"/>
                <a:cs typeface="Source Sans Pro"/>
                <a:sym typeface="Source Sans Pro"/>
              </a:defRPr>
            </a:pPr>
            <a:r>
              <a:t>[</a:t>
            </a:r>
            <a:r>
              <a:rPr b="1"/>
              <a:t>Insert ASCA Competency in format such as:</a:t>
            </a:r>
            <a:endParaRPr b="1"/>
          </a:p>
          <a:p>
            <a:pPr marL="0" indent="0">
              <a:spcBef>
                <a:spcPts val="0"/>
              </a:spcBef>
              <a:buSzTx/>
              <a:buNone/>
              <a:defRPr sz="2000">
                <a:latin typeface="Source Sans Pro"/>
                <a:ea typeface="Source Sans Pro"/>
                <a:cs typeface="Source Sans Pro"/>
                <a:sym typeface="Source Sans Pro"/>
              </a:defRPr>
            </a:pPr>
            <a:r>
              <a:t>Write out competency (Grade Level) </a:t>
            </a:r>
          </a:p>
          <a:p>
            <a:pPr marL="0" indent="0">
              <a:spcBef>
                <a:spcPts val="0"/>
              </a:spcBef>
              <a:buSzTx/>
              <a:buNone/>
              <a:defRPr i="1" sz="2000">
                <a:latin typeface="Source Sans Pro"/>
                <a:ea typeface="Source Sans Pro"/>
                <a:cs typeface="Source Sans Pro"/>
                <a:sym typeface="Source Sans Pro"/>
              </a:defRPr>
            </a:pPr>
            <a:r>
              <a:t>Recount or describe key ideas or details from a text read aloud or information presented orally or through other media about a conflict or disagreement. (Grades K-2)</a:t>
            </a:r>
            <a:r>
              <a:rPr i="0"/>
              <a:t>]</a:t>
            </a:r>
            <a:endParaRPr i="0"/>
          </a:p>
          <a:p>
            <a:pPr marL="0" indent="0">
              <a:spcBef>
                <a:spcPts val="0"/>
              </a:spcBef>
              <a:buSzTx/>
              <a:buNone/>
            </a:pPr>
            <a:endParaRPr b="1" sz="2000">
              <a:latin typeface="Source Sans Pro"/>
              <a:ea typeface="Source Sans Pro"/>
              <a:cs typeface="Source Sans Pro"/>
              <a:sym typeface="Source Sans Pro"/>
            </a:endParaRPr>
          </a:p>
          <a:p>
            <a:pPr marL="0" indent="0">
              <a:spcBef>
                <a:spcPts val="0"/>
              </a:spcBef>
              <a:buSzTx/>
              <a:buNone/>
              <a:defRPr b="1">
                <a:solidFill>
                  <a:srgbClr val="17375E"/>
                </a:solidFill>
                <a:latin typeface="Source Sans Pro"/>
                <a:ea typeface="Source Sans Pro"/>
                <a:cs typeface="Source Sans Pro"/>
                <a:sym typeface="Source Sans Pro"/>
              </a:defRPr>
            </a:pPr>
            <a:r>
              <a:t>ASCA COMPETENCY</a:t>
            </a:r>
          </a:p>
          <a:p>
            <a:pPr marL="0" indent="0">
              <a:spcBef>
                <a:spcPts val="0"/>
              </a:spcBef>
              <a:buSzTx/>
              <a:buNone/>
              <a:defRPr sz="2000">
                <a:latin typeface="Source Sans Pro"/>
                <a:ea typeface="Source Sans Pro"/>
                <a:cs typeface="Source Sans Pro"/>
                <a:sym typeface="Source Sans Pro"/>
              </a:defRPr>
            </a:pPr>
            <a:r>
              <a:t>[</a:t>
            </a:r>
            <a:r>
              <a:rPr b="1"/>
              <a:t>Insert ASCA Competency in format such as:</a:t>
            </a:r>
            <a:endParaRPr b="1"/>
          </a:p>
          <a:p>
            <a:pPr marL="0" indent="0">
              <a:spcBef>
                <a:spcPts val="0"/>
              </a:spcBef>
              <a:buSzTx/>
              <a:buNone/>
              <a:defRPr sz="2000">
                <a:latin typeface="Source Sans Pro"/>
                <a:ea typeface="Source Sans Pro"/>
                <a:cs typeface="Source Sans Pro"/>
                <a:sym typeface="Source Sans Pro"/>
              </a:defRPr>
            </a:pPr>
            <a:r>
              <a:t>Write out competency (Grade Level)]</a:t>
            </a:r>
          </a:p>
        </p:txBody>
      </p:sp>
      <p:sp>
        <p:nvSpPr>
          <p:cNvPr id="320" name="Google Shape;195;p31"/>
          <p:cNvSpPr txBox="1"/>
          <p:nvPr>
            <p:ph type="sldNum" sz="quarter" idx="2"/>
          </p:nvPr>
        </p:nvSpPr>
        <p:spPr>
          <a:xfrm>
            <a:off x="6324599" y="6395611"/>
            <a:ext cx="2816102" cy="383501"/>
          </a:xfrm>
          <a:prstGeom prst="rect">
            <a:avLst/>
          </a:prstGeom>
          <a:solidFill>
            <a:srgbClr val="007979"/>
          </a:solidFill>
          <a:extLst>
            <a:ext uri="{C572A759-6A51-4108-AA02-DFA0A04FC94B}">
              <ma14:wrappingTextBoxFlag xmlns:ma14="http://schemas.microsoft.com/office/mac/drawingml/2011/main" val="1"/>
            </a:ext>
          </a:extLst>
        </p:spPr>
        <p:txBody>
          <a:bodyPr wrap="square"/>
          <a:lstStyle/>
          <a:p>
            <a:pPr/>
            <a:fld id="{86CB4B4D-7CA3-9044-876B-883B54F8677D}" type="slidenum"/>
          </a:p>
        </p:txBody>
      </p:sp>
      <p:pic>
        <p:nvPicPr>
          <p:cNvPr id="321" name="Google Shape;196;p31" descr="Google Shape;196;p31"/>
          <p:cNvPicPr>
            <a:picLocks noChangeAspect="1"/>
          </p:cNvPicPr>
          <p:nvPr/>
        </p:nvPicPr>
        <p:blipFill>
          <a:blip r:embed="rId3">
            <a:extLst/>
          </a:blip>
          <a:stretch>
            <a:fillRect/>
          </a:stretch>
        </p:blipFill>
        <p:spPr>
          <a:xfrm>
            <a:off x="8219661" y="6036807"/>
            <a:ext cx="850900" cy="749756"/>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5" name="Google Shape;204;p32"/>
          <p:cNvSpPr txBox="1"/>
          <p:nvPr/>
        </p:nvSpPr>
        <p:spPr>
          <a:xfrm>
            <a:off x="-1" y="6394025"/>
            <a:ext cx="6235801" cy="3835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indent="457200">
              <a:defRPr sz="2000">
                <a:solidFill>
                  <a:srgbClr val="FFFFFF"/>
                </a:solidFill>
                <a:latin typeface="Calibri"/>
                <a:ea typeface="Calibri"/>
                <a:cs typeface="Calibri"/>
                <a:sym typeface="Calibri"/>
              </a:defRPr>
            </a:lvl1pPr>
          </a:lstStyle>
          <a:p>
            <a:pPr/>
            <a:r>
              <a:t>School Name – School Counseling Department</a:t>
            </a:r>
          </a:p>
        </p:txBody>
      </p:sp>
      <p:sp>
        <p:nvSpPr>
          <p:cNvPr id="326" name="Google Shape;202;p32"/>
          <p:cNvSpPr txBox="1"/>
          <p:nvPr>
            <p:ph type="title"/>
          </p:nvPr>
        </p:nvSpPr>
        <p:spPr>
          <a:xfrm>
            <a:off x="0" y="-1"/>
            <a:ext cx="9144000" cy="1079402"/>
          </a:xfrm>
          <a:prstGeom prst="rect">
            <a:avLst/>
          </a:prstGeom>
          <a:solidFill>
            <a:srgbClr val="007979"/>
          </a:solidFill>
        </p:spPr>
        <p:txBody>
          <a:bodyPr lIns="45699" tIns="45699" rIns="45699" bIns="45699" anchor="t"/>
          <a:lstStyle/>
          <a:p>
            <a:pPr indent="457200">
              <a:defRPr b="0" sz="3200">
                <a:solidFill>
                  <a:srgbClr val="FFFFFF"/>
                </a:solidFill>
                <a:latin typeface="Source Sans Pro"/>
                <a:ea typeface="Source Sans Pro"/>
                <a:cs typeface="Source Sans Pro"/>
                <a:sym typeface="Source Sans Pro"/>
              </a:defRPr>
            </a:pPr>
            <a:r>
              <a:t>Other Standards:</a:t>
            </a:r>
            <a:br/>
            <a:r>
              <a:t>[Insert Name of Standards] </a:t>
            </a:r>
            <a:r>
              <a:rPr sz="2800"/>
              <a:t>(OPTIONAL)</a:t>
            </a:r>
          </a:p>
        </p:txBody>
      </p:sp>
      <p:sp>
        <p:nvSpPr>
          <p:cNvPr id="327" name="Google Shape;203;p32"/>
          <p:cNvSpPr txBox="1"/>
          <p:nvPr>
            <p:ph type="body" idx="1"/>
          </p:nvPr>
        </p:nvSpPr>
        <p:spPr>
          <a:xfrm>
            <a:off x="593724" y="1600199"/>
            <a:ext cx="7956602" cy="4240162"/>
          </a:xfrm>
          <a:prstGeom prst="rect">
            <a:avLst/>
          </a:prstGeom>
        </p:spPr>
        <p:txBody>
          <a:bodyPr lIns="45699" tIns="45699" rIns="45699" bIns="45699"/>
          <a:lstStyle/>
          <a:p>
            <a:pPr marL="0" indent="0">
              <a:spcBef>
                <a:spcPts val="0"/>
              </a:spcBef>
              <a:buSzTx/>
              <a:buNone/>
              <a:defRPr b="1">
                <a:latin typeface="Source Sans Pro"/>
                <a:ea typeface="Source Sans Pro"/>
                <a:cs typeface="Source Sans Pro"/>
                <a:sym typeface="Source Sans Pro"/>
              </a:defRPr>
            </a:pPr>
            <a:r>
              <a:t>[INSERT NAME OF STATE/LOCAL STANDARD]</a:t>
            </a:r>
          </a:p>
          <a:p>
            <a:pPr marL="0" indent="0">
              <a:spcBef>
                <a:spcPts val="0"/>
              </a:spcBef>
              <a:buSzTx/>
              <a:buNone/>
              <a:defRPr sz="2000">
                <a:latin typeface="Source Sans Pro"/>
                <a:ea typeface="Source Sans Pro"/>
                <a:cs typeface="Source Sans Pro"/>
                <a:sym typeface="Source Sans Pro"/>
              </a:defRPr>
            </a:pPr>
            <a:r>
              <a:t>[Insert identified standard(s)]</a:t>
            </a:r>
          </a:p>
          <a:p>
            <a:pPr marL="0" indent="0">
              <a:spcBef>
                <a:spcPts val="0"/>
              </a:spcBef>
              <a:buSzTx/>
              <a:buNone/>
            </a:pPr>
            <a:endParaRPr b="1" sz="2000">
              <a:latin typeface="Source Sans Pro"/>
              <a:ea typeface="Source Sans Pro"/>
              <a:cs typeface="Source Sans Pro"/>
              <a:sym typeface="Source Sans Pro"/>
            </a:endParaRPr>
          </a:p>
          <a:p>
            <a:pPr marL="0" indent="0">
              <a:spcBef>
                <a:spcPts val="0"/>
              </a:spcBef>
              <a:buSzTx/>
              <a:buNone/>
              <a:defRPr b="1">
                <a:latin typeface="Source Sans Pro"/>
                <a:ea typeface="Source Sans Pro"/>
                <a:cs typeface="Source Sans Pro"/>
                <a:sym typeface="Source Sans Pro"/>
              </a:defRPr>
            </a:pPr>
            <a:r>
              <a:t>[INSERT NAME OF STATE/LOCAL STANDARD]</a:t>
            </a:r>
          </a:p>
          <a:p>
            <a:pPr marL="0" indent="0">
              <a:spcBef>
                <a:spcPts val="0"/>
              </a:spcBef>
              <a:buSzTx/>
              <a:buNone/>
              <a:defRPr sz="2000">
                <a:latin typeface="Source Sans Pro"/>
                <a:ea typeface="Source Sans Pro"/>
                <a:cs typeface="Source Sans Pro"/>
                <a:sym typeface="Source Sans Pro"/>
              </a:defRPr>
            </a:pPr>
            <a:r>
              <a:t>[Insert identified standard(s)]</a:t>
            </a:r>
          </a:p>
          <a:p>
            <a:pPr marL="0" indent="0">
              <a:spcBef>
                <a:spcPts val="0"/>
              </a:spcBef>
              <a:buSzTx/>
              <a:buNone/>
            </a:pPr>
            <a:endParaRPr b="1" sz="2000">
              <a:latin typeface="Source Sans Pro"/>
              <a:ea typeface="Source Sans Pro"/>
              <a:cs typeface="Source Sans Pro"/>
              <a:sym typeface="Source Sans Pro"/>
            </a:endParaRPr>
          </a:p>
          <a:p>
            <a:pPr marL="0" indent="0">
              <a:spcBef>
                <a:spcPts val="0"/>
              </a:spcBef>
              <a:buSzTx/>
              <a:buNone/>
              <a:defRPr b="1">
                <a:latin typeface="Source Sans Pro"/>
                <a:ea typeface="Source Sans Pro"/>
                <a:cs typeface="Source Sans Pro"/>
                <a:sym typeface="Source Sans Pro"/>
              </a:defRPr>
            </a:pPr>
            <a:r>
              <a:t>[INSERT NAME OF STATE/LOCAL STANDARD]</a:t>
            </a:r>
          </a:p>
          <a:p>
            <a:pPr marL="0" indent="0">
              <a:spcBef>
                <a:spcPts val="0"/>
              </a:spcBef>
              <a:buSzTx/>
              <a:buNone/>
              <a:defRPr sz="2000">
                <a:latin typeface="Source Sans Pro"/>
                <a:ea typeface="Source Sans Pro"/>
                <a:cs typeface="Source Sans Pro"/>
                <a:sym typeface="Source Sans Pro"/>
              </a:defRPr>
            </a:pPr>
            <a:r>
              <a:t>[Insert identified standard(s)]</a:t>
            </a:r>
          </a:p>
          <a:p>
            <a:pPr marL="0" indent="0">
              <a:spcBef>
                <a:spcPts val="0"/>
              </a:spcBef>
              <a:buSzTx/>
              <a:buNone/>
            </a:pPr>
            <a:endParaRPr b="1" sz="1800">
              <a:latin typeface="Source Sans Pro"/>
              <a:ea typeface="Source Sans Pro"/>
              <a:cs typeface="Source Sans Pro"/>
              <a:sym typeface="Source Sans Pro"/>
            </a:endParaRPr>
          </a:p>
          <a:p>
            <a:pPr marL="0" indent="0">
              <a:spcBef>
                <a:spcPts val="0"/>
              </a:spcBef>
              <a:buSzTx/>
              <a:buNone/>
              <a:defRPr b="1">
                <a:latin typeface="Source Sans Pro"/>
                <a:ea typeface="Source Sans Pro"/>
                <a:cs typeface="Source Sans Pro"/>
                <a:sym typeface="Source Sans Pro"/>
              </a:defRPr>
            </a:pPr>
            <a:r>
              <a:t>[INSERT NAME OF STATE/LOCAL STANDARD]</a:t>
            </a:r>
          </a:p>
          <a:p>
            <a:pPr marL="0" indent="0">
              <a:spcBef>
                <a:spcPts val="0"/>
              </a:spcBef>
              <a:buSzTx/>
              <a:buNone/>
              <a:defRPr sz="2000">
                <a:latin typeface="Source Sans Pro"/>
                <a:ea typeface="Source Sans Pro"/>
                <a:cs typeface="Source Sans Pro"/>
                <a:sym typeface="Source Sans Pro"/>
              </a:defRPr>
            </a:pPr>
            <a:r>
              <a:t>[Insert identified standard(s)]</a:t>
            </a:r>
          </a:p>
        </p:txBody>
      </p:sp>
      <p:sp>
        <p:nvSpPr>
          <p:cNvPr id="328" name="Google Shape;205;p32"/>
          <p:cNvSpPr txBox="1"/>
          <p:nvPr>
            <p:ph type="sldNum" sz="quarter" idx="2"/>
          </p:nvPr>
        </p:nvSpPr>
        <p:spPr>
          <a:xfrm>
            <a:off x="6324599" y="6395611"/>
            <a:ext cx="2816102" cy="383501"/>
          </a:xfrm>
          <a:prstGeom prst="rect">
            <a:avLst/>
          </a:prstGeom>
          <a:solidFill>
            <a:srgbClr val="007979"/>
          </a:solidFill>
          <a:extLst>
            <a:ext uri="{C572A759-6A51-4108-AA02-DFA0A04FC94B}">
              <ma14:wrappingTextBoxFlag xmlns:ma14="http://schemas.microsoft.com/office/mac/drawingml/2011/main" val="1"/>
            </a:ext>
          </a:extLst>
        </p:spPr>
        <p:txBody>
          <a:bodyPr wrap="square"/>
          <a:lstStyle/>
          <a:p>
            <a:pPr/>
            <a:fld id="{86CB4B4D-7CA3-9044-876B-883B54F8677D}" type="slidenum"/>
          </a:p>
        </p:txBody>
      </p:sp>
      <p:pic>
        <p:nvPicPr>
          <p:cNvPr id="329" name="Google Shape;206;p32" descr="Google Shape;206;p32"/>
          <p:cNvPicPr>
            <a:picLocks noChangeAspect="1"/>
          </p:cNvPicPr>
          <p:nvPr/>
        </p:nvPicPr>
        <p:blipFill>
          <a:blip r:embed="rId3">
            <a:extLst/>
          </a:blip>
          <a:stretch>
            <a:fillRect/>
          </a:stretch>
        </p:blipFill>
        <p:spPr>
          <a:xfrm>
            <a:off x="8219661" y="6036807"/>
            <a:ext cx="850900" cy="749756"/>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3" name="Google Shape;214;p33"/>
          <p:cNvSpPr txBox="1"/>
          <p:nvPr/>
        </p:nvSpPr>
        <p:spPr>
          <a:xfrm>
            <a:off x="0" y="6394025"/>
            <a:ext cx="6235800" cy="3835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a:defRPr sz="2000">
                <a:solidFill>
                  <a:srgbClr val="FFFFFF"/>
                </a:solidFill>
                <a:latin typeface="Calibri"/>
                <a:ea typeface="Calibri"/>
                <a:cs typeface="Calibri"/>
                <a:sym typeface="Calibri"/>
              </a:defRPr>
            </a:lvl1pPr>
          </a:lstStyle>
          <a:p>
            <a:pPr/>
            <a:r>
              <a:t>School Name - School Counseling Department</a:t>
            </a:r>
          </a:p>
        </p:txBody>
      </p:sp>
      <p:sp>
        <p:nvSpPr>
          <p:cNvPr id="334" name="Google Shape;212;p33"/>
          <p:cNvSpPr txBox="1"/>
          <p:nvPr>
            <p:ph type="title"/>
          </p:nvPr>
        </p:nvSpPr>
        <p:spPr>
          <a:xfrm>
            <a:off x="0" y="-1"/>
            <a:ext cx="9144000" cy="1079402"/>
          </a:xfrm>
          <a:prstGeom prst="rect">
            <a:avLst/>
          </a:prstGeom>
          <a:solidFill>
            <a:srgbClr val="007979"/>
          </a:solidFill>
        </p:spPr>
        <p:txBody>
          <a:bodyPr lIns="45699" tIns="45699" rIns="45699" bIns="45699"/>
          <a:lstStyle>
            <a:lvl1pPr indent="457200">
              <a:defRPr b="0" sz="3200">
                <a:solidFill>
                  <a:srgbClr val="FFFFFF"/>
                </a:solidFill>
                <a:latin typeface="Source Sans Pro"/>
                <a:ea typeface="Source Sans Pro"/>
                <a:cs typeface="Source Sans Pro"/>
                <a:sym typeface="Source Sans Pro"/>
              </a:defRPr>
            </a:lvl1pPr>
          </a:lstStyle>
          <a:p>
            <a:pPr/>
            <a:r>
              <a:t>Pre-Intervention Survey</a:t>
            </a:r>
          </a:p>
        </p:txBody>
      </p:sp>
      <p:sp>
        <p:nvSpPr>
          <p:cNvPr id="335" name="Google Shape;213;p33"/>
          <p:cNvSpPr txBox="1"/>
          <p:nvPr>
            <p:ph type="body" idx="1"/>
          </p:nvPr>
        </p:nvSpPr>
        <p:spPr>
          <a:xfrm>
            <a:off x="138900" y="1330375"/>
            <a:ext cx="8931600" cy="4706400"/>
          </a:xfrm>
          <a:prstGeom prst="rect">
            <a:avLst/>
          </a:prstGeom>
        </p:spPr>
        <p:txBody>
          <a:bodyPr lIns="45699" tIns="45699" rIns="45699" bIns="45699"/>
          <a:lstStyle>
            <a:lvl1pPr marL="0" indent="0">
              <a:spcBef>
                <a:spcPts val="0"/>
              </a:spcBef>
              <a:buSzTx/>
              <a:buNone/>
              <a:defRPr b="1" sz="2200">
                <a:solidFill>
                  <a:srgbClr val="17375E"/>
                </a:solidFill>
                <a:latin typeface="Source Sans Pro"/>
                <a:ea typeface="Source Sans Pro"/>
                <a:cs typeface="Source Sans Pro"/>
                <a:sym typeface="Source Sans Pro"/>
              </a:defRPr>
            </a:lvl1pPr>
          </a:lstStyle>
          <a:p>
            <a:pPr/>
            <a:r>
              <a:t>[Discuss how you determined that small group was the appropriate intervention] </a:t>
            </a:r>
          </a:p>
        </p:txBody>
      </p:sp>
      <p:sp>
        <p:nvSpPr>
          <p:cNvPr id="336" name="Google Shape;215;p33"/>
          <p:cNvSpPr txBox="1"/>
          <p:nvPr>
            <p:ph type="sldNum" sz="quarter" idx="2"/>
          </p:nvPr>
        </p:nvSpPr>
        <p:spPr>
          <a:xfrm>
            <a:off x="6324599" y="6395612"/>
            <a:ext cx="2816102" cy="383501"/>
          </a:xfrm>
          <a:prstGeom prst="rect">
            <a:avLst/>
          </a:prstGeom>
          <a:solidFill>
            <a:srgbClr val="007979"/>
          </a:solidFill>
          <a:extLst>
            <a:ext uri="{C572A759-6A51-4108-AA02-DFA0A04FC94B}">
              <ma14:wrappingTextBoxFlag xmlns:ma14="http://schemas.microsoft.com/office/mac/drawingml/2011/main" val="1"/>
            </a:ext>
          </a:extLst>
        </p:spPr>
        <p:txBody>
          <a:bodyPr wrap="square"/>
          <a:lstStyle/>
          <a:p>
            <a:pPr/>
            <a:fld id="{86CB4B4D-7CA3-9044-876B-883B54F8677D}" type="slidenum"/>
          </a:p>
        </p:txBody>
      </p:sp>
      <p:pic>
        <p:nvPicPr>
          <p:cNvPr id="337" name="Google Shape;216;p33" descr="Google Shape;216;p33"/>
          <p:cNvPicPr>
            <a:picLocks noChangeAspect="1"/>
          </p:cNvPicPr>
          <p:nvPr/>
        </p:nvPicPr>
        <p:blipFill>
          <a:blip r:embed="rId3">
            <a:extLst/>
          </a:blip>
          <a:stretch>
            <a:fillRect/>
          </a:stretch>
        </p:blipFill>
        <p:spPr>
          <a:xfrm>
            <a:off x="8219661" y="6036807"/>
            <a:ext cx="850900" cy="749755"/>
          </a:xfrm>
          <a:prstGeom prst="rect">
            <a:avLst/>
          </a:prstGeom>
          <a:ln w="12700">
            <a:miter lim="400000"/>
          </a:ln>
        </p:spPr>
      </p:pic>
      <p:pic>
        <p:nvPicPr>
          <p:cNvPr id="338" name="Google Shape;217;p33" descr="Google Shape;217;p33"/>
          <p:cNvPicPr>
            <a:picLocks noChangeAspect="1"/>
          </p:cNvPicPr>
          <p:nvPr/>
        </p:nvPicPr>
        <p:blipFill>
          <a:blip r:embed="rId4">
            <a:extLst/>
          </a:blip>
          <a:stretch>
            <a:fillRect/>
          </a:stretch>
        </p:blipFill>
        <p:spPr>
          <a:xfrm>
            <a:off x="1100187" y="2380025"/>
            <a:ext cx="6943627" cy="3449500"/>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2" name="Google Shape;225;p34"/>
          <p:cNvSpPr txBox="1"/>
          <p:nvPr/>
        </p:nvSpPr>
        <p:spPr>
          <a:xfrm>
            <a:off x="-1" y="6393994"/>
            <a:ext cx="6235701" cy="3835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indent="457200">
              <a:defRPr sz="2000">
                <a:solidFill>
                  <a:srgbClr val="FFFFFF"/>
                </a:solidFill>
                <a:latin typeface="Calibri"/>
                <a:ea typeface="Calibri"/>
                <a:cs typeface="Calibri"/>
                <a:sym typeface="Calibri"/>
              </a:defRPr>
            </a:lvl1pPr>
          </a:lstStyle>
          <a:p>
            <a:pPr/>
            <a:r>
              <a:t>School Name – School Counseling Department</a:t>
            </a:r>
          </a:p>
        </p:txBody>
      </p:sp>
      <p:sp>
        <p:nvSpPr>
          <p:cNvPr id="343" name="Google Shape;223;p34"/>
          <p:cNvSpPr txBox="1"/>
          <p:nvPr>
            <p:ph type="title"/>
          </p:nvPr>
        </p:nvSpPr>
        <p:spPr>
          <a:xfrm>
            <a:off x="-2" y="-1"/>
            <a:ext cx="9140826" cy="1079501"/>
          </a:xfrm>
          <a:prstGeom prst="rect">
            <a:avLst/>
          </a:prstGeom>
          <a:solidFill>
            <a:srgbClr val="007979"/>
          </a:solidFill>
        </p:spPr>
        <p:txBody>
          <a:bodyPr lIns="45699" tIns="45699" rIns="45699" bIns="45699"/>
          <a:lstStyle>
            <a:lvl1pPr indent="457200">
              <a:defRPr b="0" sz="3200">
                <a:solidFill>
                  <a:srgbClr val="FFFFFF"/>
                </a:solidFill>
                <a:latin typeface="Source Sans Pro"/>
                <a:ea typeface="Source Sans Pro"/>
                <a:cs typeface="Source Sans Pro"/>
                <a:sym typeface="Source Sans Pro"/>
              </a:defRPr>
            </a:lvl1pPr>
          </a:lstStyle>
          <a:p>
            <a:pPr/>
            <a:r>
              <a:t>Process Data (Pt 1)</a:t>
            </a:r>
          </a:p>
        </p:txBody>
      </p:sp>
      <p:sp>
        <p:nvSpPr>
          <p:cNvPr id="344" name="Google Shape;224;p34"/>
          <p:cNvSpPr txBox="1"/>
          <p:nvPr>
            <p:ph type="body" sz="half" idx="1"/>
          </p:nvPr>
        </p:nvSpPr>
        <p:spPr>
          <a:xfrm>
            <a:off x="457200" y="1414462"/>
            <a:ext cx="4991100" cy="4143378"/>
          </a:xfrm>
          <a:prstGeom prst="rect">
            <a:avLst/>
          </a:prstGeom>
        </p:spPr>
        <p:txBody>
          <a:bodyPr lIns="45699" tIns="45699" rIns="45699" bIns="45699"/>
          <a:lstStyle/>
          <a:p>
            <a:pPr marL="0" indent="0">
              <a:spcBef>
                <a:spcPts val="0"/>
              </a:spcBef>
              <a:buSzTx/>
              <a:buNone/>
              <a:defRPr b="1" sz="2000">
                <a:latin typeface="Source Sans Pro"/>
                <a:ea typeface="Source Sans Pro"/>
                <a:cs typeface="Source Sans Pro"/>
                <a:sym typeface="Source Sans Pro"/>
              </a:defRPr>
            </a:pPr>
            <a:r>
              <a:t>[INSERT TYPE OF  SERVICE/ACTIVITY/INTERVENTION]</a:t>
            </a:r>
          </a:p>
          <a:p>
            <a:pPr marL="0" indent="0">
              <a:spcBef>
                <a:spcPts val="0"/>
              </a:spcBef>
              <a:buSzTx/>
              <a:buNone/>
              <a:defRPr sz="2000">
                <a:latin typeface="Source Sans Pro"/>
                <a:ea typeface="Source Sans Pro"/>
                <a:cs typeface="Source Sans Pro"/>
                <a:sym typeface="Source Sans Pro"/>
              </a:defRPr>
            </a:pPr>
            <a:r>
              <a:t>Insert bulleted list with details</a:t>
            </a:r>
          </a:p>
          <a:p>
            <a:pPr marL="342900" indent="-342900">
              <a:spcBef>
                <a:spcPts val="0"/>
              </a:spcBef>
              <a:buSzPts val="2000"/>
              <a:defRPr sz="2000">
                <a:latin typeface="Source Sans Pro"/>
                <a:ea typeface="Source Sans Pro"/>
                <a:cs typeface="Source Sans Pro"/>
                <a:sym typeface="Source Sans Pro"/>
              </a:defRPr>
            </a:pPr>
            <a:r>
              <a:t>What action, frequency</a:t>
            </a:r>
          </a:p>
          <a:p>
            <a:pPr marL="342900" indent="-342900">
              <a:spcBef>
                <a:spcPts val="0"/>
              </a:spcBef>
              <a:buSzPts val="2000"/>
              <a:defRPr sz="2000">
                <a:latin typeface="Source Sans Pro"/>
                <a:ea typeface="Source Sans Pro"/>
                <a:cs typeface="Source Sans Pro"/>
                <a:sym typeface="Source Sans Pro"/>
              </a:defRPr>
            </a:pPr>
            <a:r>
              <a:t>How many students impacted</a:t>
            </a:r>
          </a:p>
          <a:p>
            <a:pPr marL="342900" indent="-342900">
              <a:spcBef>
                <a:spcPts val="0"/>
              </a:spcBef>
              <a:buSzPts val="2000"/>
              <a:defRPr sz="2000">
                <a:latin typeface="Source Sans Pro"/>
                <a:ea typeface="Source Sans Pro"/>
                <a:cs typeface="Source Sans Pro"/>
                <a:sym typeface="Source Sans Pro"/>
              </a:defRPr>
            </a:pPr>
            <a:r>
              <a:t>What curriculum/materials,</a:t>
            </a:r>
          </a:p>
          <a:p>
            <a:pPr marL="342900" indent="-342900">
              <a:spcBef>
                <a:spcPts val="0"/>
              </a:spcBef>
              <a:buSzPts val="2000"/>
              <a:defRPr sz="2000">
                <a:latin typeface="Source Sans Pro"/>
                <a:ea typeface="Source Sans Pro"/>
                <a:cs typeface="Source Sans Pro"/>
                <a:sym typeface="Source Sans Pro"/>
              </a:defRPr>
            </a:pPr>
            <a:r>
              <a:t>Key collaborators</a:t>
            </a:r>
          </a:p>
        </p:txBody>
      </p:sp>
      <p:sp>
        <p:nvSpPr>
          <p:cNvPr id="345" name="Google Shape;226;p34"/>
          <p:cNvSpPr txBox="1"/>
          <p:nvPr>
            <p:ph type="sldNum" sz="quarter" idx="2"/>
          </p:nvPr>
        </p:nvSpPr>
        <p:spPr>
          <a:xfrm>
            <a:off x="6324600" y="6395580"/>
            <a:ext cx="2816225" cy="383501"/>
          </a:xfrm>
          <a:prstGeom prst="rect">
            <a:avLst/>
          </a:prstGeom>
          <a:solidFill>
            <a:srgbClr val="007979"/>
          </a:solidFill>
          <a:extLst>
            <a:ext uri="{C572A759-6A51-4108-AA02-DFA0A04FC94B}">
              <ma14:wrappingTextBoxFlag xmlns:ma14="http://schemas.microsoft.com/office/mac/drawingml/2011/main" val="1"/>
            </a:ext>
          </a:extLst>
        </p:spPr>
        <p:txBody>
          <a:bodyPr wrap="square"/>
          <a:lstStyle/>
          <a:p>
            <a:pPr/>
            <a:fld id="{86CB4B4D-7CA3-9044-876B-883B54F8677D}" type="slidenum"/>
          </a:p>
        </p:txBody>
      </p:sp>
      <p:sp>
        <p:nvSpPr>
          <p:cNvPr id="346" name="Google Shape;227;p34"/>
          <p:cNvSpPr txBox="1"/>
          <p:nvPr/>
        </p:nvSpPr>
        <p:spPr>
          <a:xfrm>
            <a:off x="5448300" y="1613198"/>
            <a:ext cx="3424238" cy="7391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lvl1pPr>
              <a:defRPr>
                <a:latin typeface="Source Sans Pro"/>
                <a:ea typeface="Source Sans Pro"/>
                <a:cs typeface="Source Sans Pro"/>
                <a:sym typeface="Source Sans Pro"/>
              </a:defRPr>
            </a:lvl1pPr>
          </a:lstStyle>
          <a:p>
            <a:pPr/>
            <a:r>
              <a:t>[INSERT GRAPHIC, IMAGE OF CURRICULUM, PHOTO, ETC. (OPTIONAL])</a:t>
            </a:r>
          </a:p>
        </p:txBody>
      </p:sp>
      <p:pic>
        <p:nvPicPr>
          <p:cNvPr id="347" name="Google Shape;228;p34" descr="Google Shape;228;p34"/>
          <p:cNvPicPr>
            <a:picLocks noChangeAspect="1"/>
          </p:cNvPicPr>
          <p:nvPr/>
        </p:nvPicPr>
        <p:blipFill>
          <a:blip r:embed="rId2">
            <a:extLst/>
          </a:blip>
          <a:stretch>
            <a:fillRect/>
          </a:stretch>
        </p:blipFill>
        <p:spPr>
          <a:xfrm>
            <a:off x="8219661" y="6036807"/>
            <a:ext cx="850900" cy="749756"/>
          </a:xfrm>
          <a:prstGeom prst="rect">
            <a:avLst/>
          </a:prstGeom>
          <a:ln w="12700">
            <a:miter lim="400000"/>
          </a:ln>
        </p:spPr>
      </p:pic>
      <p:pic>
        <p:nvPicPr>
          <p:cNvPr id="348" name="Google Shape;229;p34" descr="Google Shape;229;p34"/>
          <p:cNvPicPr>
            <a:picLocks noChangeAspect="1"/>
          </p:cNvPicPr>
          <p:nvPr/>
        </p:nvPicPr>
        <p:blipFill>
          <a:blip r:embed="rId3">
            <a:extLst/>
          </a:blip>
          <a:stretch>
            <a:fillRect/>
          </a:stretch>
        </p:blipFill>
        <p:spPr>
          <a:xfrm>
            <a:off x="4746709" y="2787799"/>
            <a:ext cx="3924301" cy="2813101"/>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0" name="Google Shape;237;p35"/>
          <p:cNvSpPr txBox="1"/>
          <p:nvPr/>
        </p:nvSpPr>
        <p:spPr>
          <a:xfrm>
            <a:off x="0" y="6394025"/>
            <a:ext cx="6235800" cy="3835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nchor="ctr">
            <a:spAutoFit/>
          </a:bodyPr>
          <a:lstStyle>
            <a:lvl1pPr indent="457200">
              <a:defRPr sz="2000">
                <a:solidFill>
                  <a:srgbClr val="FFFFFF"/>
                </a:solidFill>
                <a:latin typeface="Calibri"/>
                <a:ea typeface="Calibri"/>
                <a:cs typeface="Calibri"/>
                <a:sym typeface="Calibri"/>
              </a:defRPr>
            </a:lvl1pPr>
          </a:lstStyle>
          <a:p>
            <a:pPr/>
            <a:r>
              <a:t>School Name – School Counseling Department</a:t>
            </a:r>
          </a:p>
        </p:txBody>
      </p:sp>
      <p:sp>
        <p:nvSpPr>
          <p:cNvPr id="351" name="Google Shape;235;p35"/>
          <p:cNvSpPr txBox="1"/>
          <p:nvPr>
            <p:ph type="title"/>
          </p:nvPr>
        </p:nvSpPr>
        <p:spPr>
          <a:xfrm>
            <a:off x="-2" y="-1"/>
            <a:ext cx="9140702" cy="1079402"/>
          </a:xfrm>
          <a:prstGeom prst="rect">
            <a:avLst/>
          </a:prstGeom>
          <a:solidFill>
            <a:srgbClr val="007979"/>
          </a:solidFill>
        </p:spPr>
        <p:txBody>
          <a:bodyPr lIns="45699" tIns="45699" rIns="45699" bIns="45699"/>
          <a:lstStyle>
            <a:lvl1pPr indent="457200">
              <a:defRPr b="0" sz="3200">
                <a:solidFill>
                  <a:srgbClr val="FFFFFF"/>
                </a:solidFill>
                <a:latin typeface="Source Sans Pro"/>
                <a:ea typeface="Source Sans Pro"/>
                <a:cs typeface="Source Sans Pro"/>
                <a:sym typeface="Source Sans Pro"/>
              </a:defRPr>
            </a:lvl1pPr>
          </a:lstStyle>
          <a:p>
            <a:pPr/>
            <a:r>
              <a:t>Process Data  (Pt 2) </a:t>
            </a:r>
          </a:p>
        </p:txBody>
      </p:sp>
      <p:sp>
        <p:nvSpPr>
          <p:cNvPr id="352" name="Google Shape;236;p35"/>
          <p:cNvSpPr txBox="1"/>
          <p:nvPr>
            <p:ph type="body" sz="half" idx="1"/>
          </p:nvPr>
        </p:nvSpPr>
        <p:spPr>
          <a:xfrm>
            <a:off x="457200" y="1414462"/>
            <a:ext cx="4991100" cy="4143301"/>
          </a:xfrm>
          <a:prstGeom prst="rect">
            <a:avLst/>
          </a:prstGeom>
        </p:spPr>
        <p:txBody>
          <a:bodyPr lIns="45699" tIns="45699" rIns="45699" bIns="45699"/>
          <a:lstStyle/>
          <a:p>
            <a:pPr marL="0" indent="0">
              <a:spcBef>
                <a:spcPts val="0"/>
              </a:spcBef>
              <a:buSzTx/>
              <a:buNone/>
              <a:defRPr b="1" sz="2000">
                <a:latin typeface="Source Sans Pro"/>
                <a:ea typeface="Source Sans Pro"/>
                <a:cs typeface="Source Sans Pro"/>
                <a:sym typeface="Source Sans Pro"/>
              </a:defRPr>
            </a:pPr>
            <a:r>
              <a:t>[INSERT TYPE OF  SERVICE/ACTIVITY/INTERVENTION]</a:t>
            </a:r>
          </a:p>
          <a:p>
            <a:pPr marL="0" indent="0">
              <a:spcBef>
                <a:spcPts val="0"/>
              </a:spcBef>
              <a:buSzTx/>
              <a:buNone/>
              <a:defRPr sz="2000">
                <a:latin typeface="Source Sans Pro"/>
                <a:ea typeface="Source Sans Pro"/>
                <a:cs typeface="Source Sans Pro"/>
                <a:sym typeface="Source Sans Pro"/>
              </a:defRPr>
            </a:pPr>
            <a:r>
              <a:t>Insert bulleted list with details</a:t>
            </a:r>
          </a:p>
          <a:p>
            <a:pPr marL="342900" indent="-342900">
              <a:spcBef>
                <a:spcPts val="0"/>
              </a:spcBef>
              <a:buSzPts val="2000"/>
              <a:defRPr sz="2000">
                <a:latin typeface="Source Sans Pro"/>
                <a:ea typeface="Source Sans Pro"/>
                <a:cs typeface="Source Sans Pro"/>
                <a:sym typeface="Source Sans Pro"/>
              </a:defRPr>
            </a:pPr>
            <a:r>
              <a:t>What action, frequency</a:t>
            </a:r>
          </a:p>
          <a:p>
            <a:pPr marL="342900" indent="-342900">
              <a:spcBef>
                <a:spcPts val="0"/>
              </a:spcBef>
              <a:buSzPts val="2000"/>
              <a:defRPr sz="2000">
                <a:latin typeface="Source Sans Pro"/>
                <a:ea typeface="Source Sans Pro"/>
                <a:cs typeface="Source Sans Pro"/>
                <a:sym typeface="Source Sans Pro"/>
              </a:defRPr>
            </a:pPr>
            <a:r>
              <a:t>How many students impacted</a:t>
            </a:r>
          </a:p>
          <a:p>
            <a:pPr marL="342900" indent="-342900">
              <a:spcBef>
                <a:spcPts val="0"/>
              </a:spcBef>
              <a:buSzPts val="2000"/>
              <a:defRPr sz="2000">
                <a:latin typeface="Source Sans Pro"/>
                <a:ea typeface="Source Sans Pro"/>
                <a:cs typeface="Source Sans Pro"/>
                <a:sym typeface="Source Sans Pro"/>
              </a:defRPr>
            </a:pPr>
            <a:r>
              <a:t>What curriculum/materials,</a:t>
            </a:r>
          </a:p>
          <a:p>
            <a:pPr marL="342900" indent="-342900">
              <a:spcBef>
                <a:spcPts val="0"/>
              </a:spcBef>
              <a:buSzPts val="2000"/>
              <a:defRPr sz="2000">
                <a:latin typeface="Source Sans Pro"/>
                <a:ea typeface="Source Sans Pro"/>
                <a:cs typeface="Source Sans Pro"/>
                <a:sym typeface="Source Sans Pro"/>
              </a:defRPr>
            </a:pPr>
            <a:r>
              <a:t>Key collaborators</a:t>
            </a:r>
          </a:p>
        </p:txBody>
      </p:sp>
      <p:sp>
        <p:nvSpPr>
          <p:cNvPr id="353" name="Google Shape;238;p35"/>
          <p:cNvSpPr txBox="1"/>
          <p:nvPr>
            <p:ph type="sldNum" sz="quarter" idx="2"/>
          </p:nvPr>
        </p:nvSpPr>
        <p:spPr>
          <a:xfrm>
            <a:off x="6324599" y="6395612"/>
            <a:ext cx="2816102" cy="383501"/>
          </a:xfrm>
          <a:prstGeom prst="rect">
            <a:avLst/>
          </a:prstGeom>
          <a:solidFill>
            <a:srgbClr val="007979"/>
          </a:solidFill>
          <a:extLst>
            <a:ext uri="{C572A759-6A51-4108-AA02-DFA0A04FC94B}">
              <ma14:wrappingTextBoxFlag xmlns:ma14="http://schemas.microsoft.com/office/mac/drawingml/2011/main" val="1"/>
            </a:ext>
          </a:extLst>
        </p:spPr>
        <p:txBody>
          <a:bodyPr wrap="square"/>
          <a:lstStyle/>
          <a:p>
            <a:pPr/>
            <a:fld id="{86CB4B4D-7CA3-9044-876B-883B54F8677D}" type="slidenum"/>
          </a:p>
        </p:txBody>
      </p:sp>
      <p:sp>
        <p:nvSpPr>
          <p:cNvPr id="354" name="Google Shape;239;p35"/>
          <p:cNvSpPr txBox="1"/>
          <p:nvPr/>
        </p:nvSpPr>
        <p:spPr>
          <a:xfrm>
            <a:off x="5448300" y="1613198"/>
            <a:ext cx="3424200" cy="739101"/>
          </a:xfrm>
          <a:prstGeom prst="rect">
            <a:avLst/>
          </a:prstGeom>
          <a:ln w="12700">
            <a:miter lim="400000"/>
          </a:ln>
          <a:extLst>
            <a:ext uri="{C572A759-6A51-4108-AA02-DFA0A04FC94B}">
              <ma14:wrappingTextBoxFlag xmlns:ma14="http://schemas.microsoft.com/office/mac/drawingml/2011/main" val="1"/>
            </a:ext>
          </a:extLst>
        </p:spPr>
        <p:txBody>
          <a:bodyPr lIns="45699" tIns="45699" rIns="45699" bIns="45699">
            <a:spAutoFit/>
          </a:bodyPr>
          <a:lstStyle>
            <a:lvl1pPr>
              <a:defRPr>
                <a:latin typeface="Source Sans Pro"/>
                <a:ea typeface="Source Sans Pro"/>
                <a:cs typeface="Source Sans Pro"/>
                <a:sym typeface="Source Sans Pro"/>
              </a:defRPr>
            </a:lvl1pPr>
          </a:lstStyle>
          <a:p>
            <a:pPr/>
            <a:r>
              <a:t>[INSERT GRAPHIC, IMAGE OF CURRICULUM, PHOTO, ETC. (OPTIONAL])</a:t>
            </a:r>
          </a:p>
        </p:txBody>
      </p:sp>
      <p:pic>
        <p:nvPicPr>
          <p:cNvPr id="355" name="Google Shape;240;p35" descr="Google Shape;240;p35"/>
          <p:cNvPicPr>
            <a:picLocks noChangeAspect="1"/>
          </p:cNvPicPr>
          <p:nvPr/>
        </p:nvPicPr>
        <p:blipFill>
          <a:blip r:embed="rId2">
            <a:extLst/>
          </a:blip>
          <a:stretch>
            <a:fillRect/>
          </a:stretch>
        </p:blipFill>
        <p:spPr>
          <a:xfrm>
            <a:off x="8219661" y="6036807"/>
            <a:ext cx="850900" cy="749755"/>
          </a:xfrm>
          <a:prstGeom prst="rect">
            <a:avLst/>
          </a:prstGeom>
          <a:ln w="12700">
            <a:miter lim="400000"/>
          </a:ln>
        </p:spPr>
      </p:pic>
      <p:pic>
        <p:nvPicPr>
          <p:cNvPr id="356" name="Google Shape;241;p35" descr="Google Shape;241;p35"/>
          <p:cNvPicPr>
            <a:picLocks noChangeAspect="1"/>
          </p:cNvPicPr>
          <p:nvPr/>
        </p:nvPicPr>
        <p:blipFill>
          <a:blip r:embed="rId3">
            <a:extLst/>
          </a:blip>
          <a:stretch>
            <a:fillRect/>
          </a:stretch>
        </p:blipFill>
        <p:spPr>
          <a:xfrm>
            <a:off x="4720809" y="2489974"/>
            <a:ext cx="3924301" cy="2813101"/>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CEdO_PPT_Template_12 19 11">
  <a:themeElements>
    <a:clrScheme name="CEdO_PPT_Template_12 19 11">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CEdO_PPT_Template_12 19 11">
      <a:majorFont>
        <a:latin typeface="Arial"/>
        <a:ea typeface="Arial"/>
        <a:cs typeface="Arial"/>
      </a:majorFont>
      <a:minorFont>
        <a:latin typeface="Helvetica"/>
        <a:ea typeface="Helvetica"/>
        <a:cs typeface="Helvetica"/>
      </a:minorFont>
    </a:fontScheme>
    <a:fmtScheme name="CEdO_PPT_Template_12 19 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EdO_PPT_Template_12 19 11">
  <a:themeElements>
    <a:clrScheme name="CEdO_PPT_Template_12 19 11">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CEdO_PPT_Template_12 19 11">
      <a:majorFont>
        <a:latin typeface="Arial"/>
        <a:ea typeface="Arial"/>
        <a:cs typeface="Arial"/>
      </a:majorFont>
      <a:minorFont>
        <a:latin typeface="Helvetica"/>
        <a:ea typeface="Helvetica"/>
        <a:cs typeface="Helvetica"/>
      </a:minorFont>
    </a:fontScheme>
    <a:fmtScheme name="CEdO_PPT_Template_12 19 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0" tIns="0" rIns="0" bIns="0"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400" u="none" kumimoji="0" normalizeH="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